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4C71-EAA5-44C9-805A-1F47667F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F1DAF-C196-4E9F-A9D1-78BA3E25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9111-595E-4A26-8C16-8F0BD0D9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515B-B7E0-4C67-A573-A9A0B33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E740-F9FA-48DD-9661-AB5EFB0E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F359-16B0-41DF-B925-F9B2D48A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C406-9AAF-467F-A9F5-EF8B23B9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ACAE-0123-49F4-A940-A6FFB97D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901F-F26E-4229-9EE1-DFA3CC4C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CD97-E98E-4320-ADBA-15B42041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47414-E787-42FD-A0FB-C43EAFB3B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233B1-CFA0-4493-A43F-EFAD074A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FAC7-5BB4-453B-9946-82B930FA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CB89-BD50-4661-AF04-1067D89C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2A57-BB90-4F27-A926-AA00CB0C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0EE7-384F-4BBB-A172-20BE51CA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68D0-6761-437B-8BA5-7BDC83F1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8231-E4E8-40E7-8D4B-F368FCF9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F116-156C-4174-BEB0-1A15F5D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5403-A9AF-423C-AC22-5040901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9AA0-A099-4F97-B332-C34C22A2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23DDB-B2FC-4644-BF8C-8498BA00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CC4C-51DD-4687-934C-44242012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DCC-4B6D-4A75-89B9-534B6976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55D6-B616-40B6-8FF4-7FEC7EAB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1EA8-19EA-486F-9D5F-C6502040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2B50-7173-47D9-B96E-B4DC39C94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3D65-99A4-4A55-B8B6-84EFA6A7E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ED36-ACCD-46F0-B460-2045A831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172B5-2824-47BD-ACD4-2DB12E25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BB365-3A0D-4816-AB4A-CAD96590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6F83-805F-47DB-87E4-4768DB56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A152-3308-42F1-8990-FA21ACD6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C9681-2511-44B1-8A45-DD2C30F7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5170F-79C9-4FE3-8BA5-F0321B65A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1172C-7119-4E29-8F48-28C10B7E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D8C2-C555-4F9A-904A-37270452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F4D1F-0317-4F69-BC2C-C7CF4945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5882C-20D5-41C9-AC94-E52A7953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2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C330-B338-40AE-8C18-1266F375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8EC86-41C5-4A9A-8BB3-5AC9311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2C4C4-2ECC-4230-ADA0-3781340D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1A614-317A-4BA5-88BC-90117948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6830C-1A33-4357-BA85-4DC8F053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48B64-FD4B-4006-9E91-64DDE98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9BF5-1757-4F56-B93D-6425EC44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C644-E487-4223-B176-45BFEF4F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B013-C04E-40B6-AEC6-7F33C6A1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0427-2ADD-4E64-85BD-E8378B99D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B01F-504F-4E09-B472-54195AEA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03DB-B432-41D3-A009-61F1A561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E9925-F68E-4222-896A-5B2BE6F6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A2D2-DD1D-4EBA-BBA6-1A1E4E94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A5BF2-3E59-4118-A11B-68931AF1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9F279-3B80-4358-8B48-08D30004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14B4E-724F-482C-B274-B0863B59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90A8-64E0-4DB5-9A0D-810FBC8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5090-4E00-4BBA-9621-AB6184B4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7405D-9C2A-45E5-8EF9-3E4D3EB6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F7EF7-EE11-41F4-81EE-132695EC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7EA9-E396-4BEC-BA14-812F3A17C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FFBD-D74E-441D-A6DB-9D58F770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FEBB-9F87-4645-A968-0CD24D4C3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E2B6-369E-4EEE-851B-D1709660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349F-3C7D-47BA-8F60-9B8158AF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8AC579-9BF4-4ED4-A965-02EEAD438290}"/>
              </a:ext>
            </a:extLst>
          </p:cNvPr>
          <p:cNvGrpSpPr/>
          <p:nvPr/>
        </p:nvGrpSpPr>
        <p:grpSpPr>
          <a:xfrm>
            <a:off x="195407" y="2959845"/>
            <a:ext cx="1823652" cy="872511"/>
            <a:chOff x="256367" y="3357629"/>
            <a:chExt cx="1823652" cy="87251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9DD89F-4BC8-41B6-BF75-F85A32DAC7E7}"/>
                </a:ext>
              </a:extLst>
            </p:cNvPr>
            <p:cNvSpPr/>
            <p:nvPr/>
          </p:nvSpPr>
          <p:spPr>
            <a:xfrm>
              <a:off x="256367" y="3357629"/>
              <a:ext cx="1823652" cy="872511"/>
            </a:xfrm>
            <a:prstGeom prst="roundRect">
              <a:avLst>
                <a:gd name="adj" fmla="val 15915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F95684-4BD3-47E8-8737-81FC2D384452}"/>
                </a:ext>
              </a:extLst>
            </p:cNvPr>
            <p:cNvSpPr/>
            <p:nvPr/>
          </p:nvSpPr>
          <p:spPr>
            <a:xfrm>
              <a:off x="475415" y="3896826"/>
              <a:ext cx="1426004" cy="26775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Input VCF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31287E-252D-4ADD-A011-F6B6AEEED1EA}"/>
                </a:ext>
              </a:extLst>
            </p:cNvPr>
            <p:cNvSpPr/>
            <p:nvPr/>
          </p:nvSpPr>
          <p:spPr>
            <a:xfrm>
              <a:off x="358293" y="3531825"/>
              <a:ext cx="1660248" cy="30953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Reference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fasta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62546-4707-443A-9622-CDEFFC04F286}"/>
              </a:ext>
            </a:extLst>
          </p:cNvPr>
          <p:cNvGrpSpPr/>
          <p:nvPr/>
        </p:nvGrpSpPr>
        <p:grpSpPr>
          <a:xfrm>
            <a:off x="6377131" y="2959845"/>
            <a:ext cx="2427235" cy="1679191"/>
            <a:chOff x="3103147" y="3320349"/>
            <a:chExt cx="2427235" cy="14766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D46875-75EB-44B9-8E57-A6E06E94BD59}"/>
                </a:ext>
              </a:extLst>
            </p:cNvPr>
            <p:cNvGrpSpPr/>
            <p:nvPr/>
          </p:nvGrpSpPr>
          <p:grpSpPr>
            <a:xfrm>
              <a:off x="3103147" y="3320349"/>
              <a:ext cx="2427235" cy="1476694"/>
              <a:chOff x="256366" y="3320349"/>
              <a:chExt cx="2427235" cy="1476694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66D4581-D8E7-4F42-B0A6-D56FBB1CCEE6}"/>
                  </a:ext>
                </a:extLst>
              </p:cNvPr>
              <p:cNvSpPr/>
              <p:nvPr/>
            </p:nvSpPr>
            <p:spPr>
              <a:xfrm>
                <a:off x="256366" y="3320349"/>
                <a:ext cx="2427235" cy="1476694"/>
              </a:xfrm>
              <a:prstGeom prst="roundRect">
                <a:avLst>
                  <a:gd name="adj" fmla="val 978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359FF08-AF7C-45B8-BE14-A0102CA6C519}"/>
                  </a:ext>
                </a:extLst>
              </p:cNvPr>
              <p:cNvSpPr/>
              <p:nvPr/>
            </p:nvSpPr>
            <p:spPr>
              <a:xfrm>
                <a:off x="501139" y="3926267"/>
                <a:ext cx="1937689" cy="43047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NxR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 matrix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(signature contributions)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75A68E-3861-4CD0-A95E-148219E14C8F}"/>
                  </a:ext>
                </a:extLst>
              </p:cNvPr>
              <p:cNvSpPr/>
              <p:nvPr/>
            </p:nvSpPr>
            <p:spPr>
              <a:xfrm>
                <a:off x="397432" y="4382246"/>
                <a:ext cx="2145103" cy="30953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Top R signatures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FE14D5-34FA-43EC-AE5B-B92B1FA8666D}"/>
                </a:ext>
              </a:extLst>
            </p:cNvPr>
            <p:cNvSpPr/>
            <p:nvPr/>
          </p:nvSpPr>
          <p:spPr>
            <a:xfrm>
              <a:off x="3459678" y="3458604"/>
              <a:ext cx="1714173" cy="43047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Rx96 H matrix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(signature loadings)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2C2E8EE-7096-47C3-A22C-4D612D6626ED}"/>
              </a:ext>
            </a:extLst>
          </p:cNvPr>
          <p:cNvSpPr/>
          <p:nvPr/>
        </p:nvSpPr>
        <p:spPr>
          <a:xfrm rot="16200000" flipV="1">
            <a:off x="1876630" y="2510896"/>
            <a:ext cx="914400" cy="596995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21A668D-BB79-4E99-B73D-D9ED5C0BFA6E}"/>
              </a:ext>
            </a:extLst>
          </p:cNvPr>
          <p:cNvSpPr/>
          <p:nvPr/>
        </p:nvSpPr>
        <p:spPr>
          <a:xfrm flipV="1">
            <a:off x="2687467" y="2352193"/>
            <a:ext cx="596995" cy="9144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90BF2E-23F7-49E6-BEAC-D48568AF0A34}"/>
              </a:ext>
            </a:extLst>
          </p:cNvPr>
          <p:cNvGrpSpPr/>
          <p:nvPr/>
        </p:nvGrpSpPr>
        <p:grpSpPr>
          <a:xfrm>
            <a:off x="3284462" y="2959845"/>
            <a:ext cx="1877769" cy="1275331"/>
            <a:chOff x="169973" y="3357629"/>
            <a:chExt cx="2997686" cy="127533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B6AFAD-5CD0-473F-A25B-193FD7517F38}"/>
                </a:ext>
              </a:extLst>
            </p:cNvPr>
            <p:cNvSpPr/>
            <p:nvPr/>
          </p:nvSpPr>
          <p:spPr>
            <a:xfrm>
              <a:off x="169973" y="3357629"/>
              <a:ext cx="2997686" cy="1275331"/>
            </a:xfrm>
            <a:prstGeom prst="roundRect">
              <a:avLst>
                <a:gd name="adj" fmla="val 1591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FD8E523-21A3-4D10-A9CE-C0E7B89F59F8}"/>
                </a:ext>
              </a:extLst>
            </p:cNvPr>
            <p:cNvSpPr/>
            <p:nvPr/>
          </p:nvSpPr>
          <p:spPr>
            <a:xfrm>
              <a:off x="354636" y="3709232"/>
              <a:ext cx="2714753" cy="52090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Nx96 M matrix</a:t>
              </a:r>
            </a:p>
          </p:txBody>
        </p: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DD3731A6-EC84-4A1A-A008-37E1ED19C45F}"/>
              </a:ext>
            </a:extLst>
          </p:cNvPr>
          <p:cNvSpPr/>
          <p:nvPr/>
        </p:nvSpPr>
        <p:spPr>
          <a:xfrm>
            <a:off x="1295278" y="1290543"/>
            <a:ext cx="2732125" cy="965586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Count ERVs per sample (96 subtypes)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35284DB-686B-47AA-9417-ADDFACA7D48C}"/>
              </a:ext>
            </a:extLst>
          </p:cNvPr>
          <p:cNvSpPr/>
          <p:nvPr/>
        </p:nvSpPr>
        <p:spPr>
          <a:xfrm rot="16200000" flipV="1">
            <a:off x="5003528" y="2510896"/>
            <a:ext cx="914400" cy="596995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BE70EFCD-EECD-46F1-A971-9371CBC0AB00}"/>
              </a:ext>
            </a:extLst>
          </p:cNvPr>
          <p:cNvSpPr/>
          <p:nvPr/>
        </p:nvSpPr>
        <p:spPr>
          <a:xfrm flipV="1">
            <a:off x="5814365" y="2352193"/>
            <a:ext cx="596995" cy="9144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9E5903D3-48DA-45CD-9556-28DF4BAF1363}"/>
              </a:ext>
            </a:extLst>
          </p:cNvPr>
          <p:cNvSpPr/>
          <p:nvPr/>
        </p:nvSpPr>
        <p:spPr>
          <a:xfrm rot="16200000" flipV="1">
            <a:off x="8665551" y="2510896"/>
            <a:ext cx="914400" cy="596995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9F63F14-AAD8-4CCB-AAB1-EF5100A1288B}"/>
              </a:ext>
            </a:extLst>
          </p:cNvPr>
          <p:cNvSpPr/>
          <p:nvPr/>
        </p:nvSpPr>
        <p:spPr>
          <a:xfrm flipV="1">
            <a:off x="9476388" y="2352193"/>
            <a:ext cx="596995" cy="9144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D51223-90AB-464F-AA99-D6A64F7ED2BF}"/>
              </a:ext>
            </a:extLst>
          </p:cNvPr>
          <p:cNvGrpSpPr/>
          <p:nvPr/>
        </p:nvGrpSpPr>
        <p:grpSpPr>
          <a:xfrm>
            <a:off x="10081844" y="2959845"/>
            <a:ext cx="1823652" cy="1275329"/>
            <a:chOff x="10081844" y="3109104"/>
            <a:chExt cx="1823652" cy="12753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FC7620-E847-4F49-B02E-5630A4D3B435}"/>
                </a:ext>
              </a:extLst>
            </p:cNvPr>
            <p:cNvGrpSpPr/>
            <p:nvPr/>
          </p:nvGrpSpPr>
          <p:grpSpPr>
            <a:xfrm>
              <a:off x="10081844" y="3109104"/>
              <a:ext cx="1823652" cy="1275329"/>
              <a:chOff x="256366" y="3506889"/>
              <a:chExt cx="2911293" cy="127532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6C38E0F-E75A-4254-BE34-A4862FF9DCFC}"/>
                  </a:ext>
                </a:extLst>
              </p:cNvPr>
              <p:cNvSpPr/>
              <p:nvPr/>
            </p:nvSpPr>
            <p:spPr>
              <a:xfrm>
                <a:off x="256366" y="3506889"/>
                <a:ext cx="2911293" cy="1275329"/>
              </a:xfrm>
              <a:prstGeom prst="roundRect">
                <a:avLst>
                  <a:gd name="adj" fmla="val 1591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542EAF2-4FB4-44B0-BE20-9573A19C2B76}"/>
                  </a:ext>
                </a:extLst>
              </p:cNvPr>
              <p:cNvSpPr/>
              <p:nvPr/>
            </p:nvSpPr>
            <p:spPr>
              <a:xfrm>
                <a:off x="354636" y="3709232"/>
                <a:ext cx="2714753" cy="33740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Inlier samples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BDF3908-CD96-46F5-9AE5-03CB8EE0C0F4}"/>
                </a:ext>
              </a:extLst>
            </p:cNvPr>
            <p:cNvSpPr/>
            <p:nvPr/>
          </p:nvSpPr>
          <p:spPr>
            <a:xfrm>
              <a:off x="10158230" y="3718980"/>
              <a:ext cx="1700538" cy="33740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Outlier samples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51256E-F2D4-42FF-885C-1B7C0C6D5E64}"/>
              </a:ext>
            </a:extLst>
          </p:cNvPr>
          <p:cNvGrpSpPr/>
          <p:nvPr/>
        </p:nvGrpSpPr>
        <p:grpSpPr>
          <a:xfrm>
            <a:off x="3849189" y="4235174"/>
            <a:ext cx="7471739" cy="1588158"/>
            <a:chOff x="3849189" y="4235174"/>
            <a:chExt cx="7471739" cy="1588158"/>
          </a:xfrm>
        </p:grpSpPr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92AEB343-585F-4BE8-91FE-5D5E665B40CE}"/>
                </a:ext>
              </a:extLst>
            </p:cNvPr>
            <p:cNvSpPr/>
            <p:nvPr/>
          </p:nvSpPr>
          <p:spPr>
            <a:xfrm>
              <a:off x="6224685" y="4996207"/>
              <a:ext cx="2732125" cy="827125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Diagnostic report</a:t>
              </a:r>
            </a:p>
          </p:txBody>
        </p:sp>
        <p:sp>
          <p:nvSpPr>
            <p:cNvPr id="31" name="Arrow: Bent 30">
              <a:extLst>
                <a:ext uri="{FF2B5EF4-FFF2-40B4-BE49-F238E27FC236}">
                  <a16:creationId xmlns:a16="http://schemas.microsoft.com/office/drawing/2014/main" id="{AD1A434D-2719-4516-B9D4-5F245A12089F}"/>
                </a:ext>
              </a:extLst>
            </p:cNvPr>
            <p:cNvSpPr/>
            <p:nvPr/>
          </p:nvSpPr>
          <p:spPr>
            <a:xfrm flipV="1">
              <a:off x="3849189" y="4235174"/>
              <a:ext cx="2375496" cy="1304403"/>
            </a:xfrm>
            <a:prstGeom prst="bentArrow">
              <a:avLst>
                <a:gd name="adj1" fmla="val 16988"/>
                <a:gd name="adj2" fmla="val 12983"/>
                <a:gd name="adj3" fmla="val 25000"/>
                <a:gd name="adj4" fmla="val 43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Arrow: Bent 31">
              <a:extLst>
                <a:ext uri="{FF2B5EF4-FFF2-40B4-BE49-F238E27FC236}">
                  <a16:creationId xmlns:a16="http://schemas.microsoft.com/office/drawing/2014/main" id="{DDB79D13-012F-447B-A21B-5905FA2432DF}"/>
                </a:ext>
              </a:extLst>
            </p:cNvPr>
            <p:cNvSpPr/>
            <p:nvPr/>
          </p:nvSpPr>
          <p:spPr>
            <a:xfrm flipH="1" flipV="1">
              <a:off x="8945432" y="4235174"/>
              <a:ext cx="2375496" cy="1304403"/>
            </a:xfrm>
            <a:prstGeom prst="bentArrow">
              <a:avLst>
                <a:gd name="adj1" fmla="val 16988"/>
                <a:gd name="adj2" fmla="val 12983"/>
                <a:gd name="adj3" fmla="val 25000"/>
                <a:gd name="adj4" fmla="val 43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5A3CDDA-90B6-4F0D-9DC3-50515BD585D0}"/>
                </a:ext>
              </a:extLst>
            </p:cNvPr>
            <p:cNvSpPr/>
            <p:nvPr/>
          </p:nvSpPr>
          <p:spPr>
            <a:xfrm rot="5400000">
              <a:off x="7416537" y="4623965"/>
              <a:ext cx="337041" cy="387316"/>
            </a:xfrm>
            <a:prstGeom prst="rightArrow">
              <a:avLst>
                <a:gd name="adj1" fmla="val 59841"/>
                <a:gd name="adj2" fmla="val 551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5E018A-C56F-4F38-91C4-CB56D206BEB5}"/>
              </a:ext>
            </a:extLst>
          </p:cNvPr>
          <p:cNvGrpSpPr/>
          <p:nvPr/>
        </p:nvGrpSpPr>
        <p:grpSpPr>
          <a:xfrm>
            <a:off x="4362994" y="1278967"/>
            <a:ext cx="2934789" cy="965586"/>
            <a:chOff x="4469598" y="1278967"/>
            <a:chExt cx="2732125" cy="965586"/>
          </a:xfrm>
        </p:grpSpPr>
        <p:sp>
          <p:nvSpPr>
            <p:cNvPr id="35" name="Rectangle: Diagonal Corners Rounded 34">
              <a:extLst>
                <a:ext uri="{FF2B5EF4-FFF2-40B4-BE49-F238E27FC236}">
                  <a16:creationId xmlns:a16="http://schemas.microsoft.com/office/drawing/2014/main" id="{E0516311-BE30-4E12-83BE-D4544CCAA217}"/>
                </a:ext>
              </a:extLst>
            </p:cNvPr>
            <p:cNvSpPr/>
            <p:nvPr/>
          </p:nvSpPr>
          <p:spPr>
            <a:xfrm>
              <a:off x="4469598" y="1278967"/>
              <a:ext cx="2732125" cy="965586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Matrix decomposition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82DF1EA-1C70-49DF-92EF-2CE09D88CF82}"/>
                </a:ext>
              </a:extLst>
            </p:cNvPr>
            <p:cNvSpPr/>
            <p:nvPr/>
          </p:nvSpPr>
          <p:spPr>
            <a:xfrm>
              <a:off x="4970852" y="1837817"/>
              <a:ext cx="760635" cy="30953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PCA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5B71E1-8492-4D61-92B4-BD47067FB792}"/>
                </a:ext>
              </a:extLst>
            </p:cNvPr>
            <p:cNvSpPr/>
            <p:nvPr/>
          </p:nvSpPr>
          <p:spPr>
            <a:xfrm>
              <a:off x="5786371" y="1837817"/>
              <a:ext cx="760635" cy="30953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NMF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23CBC0-EA52-4A5D-BCF8-BCA335EE2445}"/>
              </a:ext>
            </a:extLst>
          </p:cNvPr>
          <p:cNvGrpSpPr/>
          <p:nvPr/>
        </p:nvGrpSpPr>
        <p:grpSpPr>
          <a:xfrm>
            <a:off x="7924828" y="1278967"/>
            <a:ext cx="3256977" cy="953528"/>
            <a:chOff x="7924828" y="1278967"/>
            <a:chExt cx="3256977" cy="953528"/>
          </a:xfrm>
        </p:grpSpPr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6894970B-EEE8-4D39-B6A6-C488CDD21585}"/>
                </a:ext>
              </a:extLst>
            </p:cNvPr>
            <p:cNvSpPr/>
            <p:nvPr/>
          </p:nvSpPr>
          <p:spPr>
            <a:xfrm>
              <a:off x="7924828" y="1278967"/>
              <a:ext cx="3256977" cy="953528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Anomaly detection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AD2CC7C-F8BF-498E-A209-A2A41671DF7C}"/>
                </a:ext>
              </a:extLst>
            </p:cNvPr>
            <p:cNvSpPr/>
            <p:nvPr/>
          </p:nvSpPr>
          <p:spPr>
            <a:xfrm>
              <a:off x="7982608" y="1706737"/>
              <a:ext cx="948076" cy="43633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Elliptic envelope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1C68F30-FF84-47C6-8651-D77784DE2D95}"/>
                </a:ext>
              </a:extLst>
            </p:cNvPr>
            <p:cNvSpPr/>
            <p:nvPr/>
          </p:nvSpPr>
          <p:spPr>
            <a:xfrm>
              <a:off x="8970926" y="1706737"/>
              <a:ext cx="1120936" cy="43378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Local outlier factor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886486C-00F4-434E-9E5D-796226ED3A75}"/>
                </a:ext>
              </a:extLst>
            </p:cNvPr>
            <p:cNvSpPr/>
            <p:nvPr/>
          </p:nvSpPr>
          <p:spPr>
            <a:xfrm>
              <a:off x="10132104" y="1706737"/>
              <a:ext cx="948076" cy="43378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Isolation forest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3EFFE6-ED29-41BB-9C81-584ED43C9662}"/>
              </a:ext>
            </a:extLst>
          </p:cNvPr>
          <p:cNvSpPr/>
          <p:nvPr/>
        </p:nvSpPr>
        <p:spPr>
          <a:xfrm>
            <a:off x="1147688" y="1179126"/>
            <a:ext cx="10173239" cy="1181648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8AC579-9BF4-4ED4-A965-02EEAD438290}"/>
              </a:ext>
            </a:extLst>
          </p:cNvPr>
          <p:cNvGrpSpPr/>
          <p:nvPr/>
        </p:nvGrpSpPr>
        <p:grpSpPr>
          <a:xfrm>
            <a:off x="195407" y="2959845"/>
            <a:ext cx="1823652" cy="872511"/>
            <a:chOff x="256367" y="3357629"/>
            <a:chExt cx="1823652" cy="87251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9DD89F-4BC8-41B6-BF75-F85A32DAC7E7}"/>
                </a:ext>
              </a:extLst>
            </p:cNvPr>
            <p:cNvSpPr/>
            <p:nvPr/>
          </p:nvSpPr>
          <p:spPr>
            <a:xfrm>
              <a:off x="256367" y="3357629"/>
              <a:ext cx="1823652" cy="872511"/>
            </a:xfrm>
            <a:prstGeom prst="roundRect">
              <a:avLst>
                <a:gd name="adj" fmla="val 15915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F95684-4BD3-47E8-8737-81FC2D384452}"/>
                </a:ext>
              </a:extLst>
            </p:cNvPr>
            <p:cNvSpPr/>
            <p:nvPr/>
          </p:nvSpPr>
          <p:spPr>
            <a:xfrm>
              <a:off x="475415" y="3896826"/>
              <a:ext cx="1426004" cy="26775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Input VCF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31287E-252D-4ADD-A011-F6B6AEEED1EA}"/>
                </a:ext>
              </a:extLst>
            </p:cNvPr>
            <p:cNvSpPr/>
            <p:nvPr/>
          </p:nvSpPr>
          <p:spPr>
            <a:xfrm>
              <a:off x="358293" y="3531825"/>
              <a:ext cx="1660248" cy="30953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Reference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fasta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62546-4707-443A-9622-CDEFFC04F286}"/>
              </a:ext>
            </a:extLst>
          </p:cNvPr>
          <p:cNvGrpSpPr/>
          <p:nvPr/>
        </p:nvGrpSpPr>
        <p:grpSpPr>
          <a:xfrm>
            <a:off x="6377131" y="2959845"/>
            <a:ext cx="2427235" cy="1679191"/>
            <a:chOff x="3103147" y="3320349"/>
            <a:chExt cx="2427235" cy="14766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D46875-75EB-44B9-8E57-A6E06E94BD59}"/>
                </a:ext>
              </a:extLst>
            </p:cNvPr>
            <p:cNvGrpSpPr/>
            <p:nvPr/>
          </p:nvGrpSpPr>
          <p:grpSpPr>
            <a:xfrm>
              <a:off x="3103147" y="3320349"/>
              <a:ext cx="2427235" cy="1476694"/>
              <a:chOff x="256366" y="3320349"/>
              <a:chExt cx="2427235" cy="1476694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66D4581-D8E7-4F42-B0A6-D56FBB1CCEE6}"/>
                  </a:ext>
                </a:extLst>
              </p:cNvPr>
              <p:cNvSpPr/>
              <p:nvPr/>
            </p:nvSpPr>
            <p:spPr>
              <a:xfrm>
                <a:off x="256366" y="3320349"/>
                <a:ext cx="2427235" cy="1476694"/>
              </a:xfrm>
              <a:prstGeom prst="roundRect">
                <a:avLst>
                  <a:gd name="adj" fmla="val 978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359FF08-AF7C-45B8-BE14-A0102CA6C519}"/>
                  </a:ext>
                </a:extLst>
              </p:cNvPr>
              <p:cNvSpPr/>
              <p:nvPr/>
            </p:nvSpPr>
            <p:spPr>
              <a:xfrm>
                <a:off x="501139" y="3926267"/>
                <a:ext cx="1937689" cy="43047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NxR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 matrix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(signature contributions)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75A68E-3861-4CD0-A95E-148219E14C8F}"/>
                  </a:ext>
                </a:extLst>
              </p:cNvPr>
              <p:cNvSpPr/>
              <p:nvPr/>
            </p:nvSpPr>
            <p:spPr>
              <a:xfrm>
                <a:off x="397432" y="4382246"/>
                <a:ext cx="2145103" cy="30953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Top R signatures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FE14D5-34FA-43EC-AE5B-B92B1FA8666D}"/>
                </a:ext>
              </a:extLst>
            </p:cNvPr>
            <p:cNvSpPr/>
            <p:nvPr/>
          </p:nvSpPr>
          <p:spPr>
            <a:xfrm>
              <a:off x="3459678" y="3458604"/>
              <a:ext cx="1714173" cy="43047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Rx96 H matrix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(signature loadings)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2C2E8EE-7096-47C3-A22C-4D612D6626ED}"/>
              </a:ext>
            </a:extLst>
          </p:cNvPr>
          <p:cNvSpPr/>
          <p:nvPr/>
        </p:nvSpPr>
        <p:spPr>
          <a:xfrm rot="16200000" flipV="1">
            <a:off x="1876630" y="2510896"/>
            <a:ext cx="914400" cy="596995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21A668D-BB79-4E99-B73D-D9ED5C0BFA6E}"/>
              </a:ext>
            </a:extLst>
          </p:cNvPr>
          <p:cNvSpPr/>
          <p:nvPr/>
        </p:nvSpPr>
        <p:spPr>
          <a:xfrm flipV="1">
            <a:off x="2687467" y="2352193"/>
            <a:ext cx="596995" cy="9144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90BF2E-23F7-49E6-BEAC-D48568AF0A34}"/>
              </a:ext>
            </a:extLst>
          </p:cNvPr>
          <p:cNvGrpSpPr/>
          <p:nvPr/>
        </p:nvGrpSpPr>
        <p:grpSpPr>
          <a:xfrm>
            <a:off x="3284462" y="2959845"/>
            <a:ext cx="1877769" cy="1275331"/>
            <a:chOff x="169973" y="3357629"/>
            <a:chExt cx="2997686" cy="127533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B6AFAD-5CD0-473F-A25B-193FD7517F38}"/>
                </a:ext>
              </a:extLst>
            </p:cNvPr>
            <p:cNvSpPr/>
            <p:nvPr/>
          </p:nvSpPr>
          <p:spPr>
            <a:xfrm>
              <a:off x="169973" y="3357629"/>
              <a:ext cx="2997686" cy="1275331"/>
            </a:xfrm>
            <a:prstGeom prst="roundRect">
              <a:avLst>
                <a:gd name="adj" fmla="val 1591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FD8E523-21A3-4D10-A9CE-C0E7B89F59F8}"/>
                </a:ext>
              </a:extLst>
            </p:cNvPr>
            <p:cNvSpPr/>
            <p:nvPr/>
          </p:nvSpPr>
          <p:spPr>
            <a:xfrm>
              <a:off x="354636" y="3709232"/>
              <a:ext cx="2714753" cy="52090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Nx96 M matrix</a:t>
              </a:r>
            </a:p>
          </p:txBody>
        </p: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DD3731A6-EC84-4A1A-A008-37E1ED19C45F}"/>
              </a:ext>
            </a:extLst>
          </p:cNvPr>
          <p:cNvSpPr/>
          <p:nvPr/>
        </p:nvSpPr>
        <p:spPr>
          <a:xfrm>
            <a:off x="1295278" y="1290543"/>
            <a:ext cx="2732125" cy="965586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Count ERVs per sample (96 subtypes)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35284DB-686B-47AA-9417-ADDFACA7D48C}"/>
              </a:ext>
            </a:extLst>
          </p:cNvPr>
          <p:cNvSpPr/>
          <p:nvPr/>
        </p:nvSpPr>
        <p:spPr>
          <a:xfrm rot="16200000" flipV="1">
            <a:off x="5003528" y="2510896"/>
            <a:ext cx="914400" cy="596995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BE70EFCD-EECD-46F1-A971-9371CBC0AB00}"/>
              </a:ext>
            </a:extLst>
          </p:cNvPr>
          <p:cNvSpPr/>
          <p:nvPr/>
        </p:nvSpPr>
        <p:spPr>
          <a:xfrm flipV="1">
            <a:off x="5814365" y="2352193"/>
            <a:ext cx="596995" cy="9144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9E5903D3-48DA-45CD-9556-28DF4BAF1363}"/>
              </a:ext>
            </a:extLst>
          </p:cNvPr>
          <p:cNvSpPr/>
          <p:nvPr/>
        </p:nvSpPr>
        <p:spPr>
          <a:xfrm rot="16200000" flipV="1">
            <a:off x="8665551" y="2510896"/>
            <a:ext cx="914400" cy="596995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9F63F14-AAD8-4CCB-AAB1-EF5100A1288B}"/>
              </a:ext>
            </a:extLst>
          </p:cNvPr>
          <p:cNvSpPr/>
          <p:nvPr/>
        </p:nvSpPr>
        <p:spPr>
          <a:xfrm flipV="1">
            <a:off x="9476388" y="2352193"/>
            <a:ext cx="596995" cy="9144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D51223-90AB-464F-AA99-D6A64F7ED2BF}"/>
              </a:ext>
            </a:extLst>
          </p:cNvPr>
          <p:cNvGrpSpPr/>
          <p:nvPr/>
        </p:nvGrpSpPr>
        <p:grpSpPr>
          <a:xfrm>
            <a:off x="10081844" y="2959845"/>
            <a:ext cx="1823652" cy="1275329"/>
            <a:chOff x="10081844" y="3109104"/>
            <a:chExt cx="1823652" cy="12753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FC7620-E847-4F49-B02E-5630A4D3B435}"/>
                </a:ext>
              </a:extLst>
            </p:cNvPr>
            <p:cNvGrpSpPr/>
            <p:nvPr/>
          </p:nvGrpSpPr>
          <p:grpSpPr>
            <a:xfrm>
              <a:off x="10081844" y="3109104"/>
              <a:ext cx="1823652" cy="1275329"/>
              <a:chOff x="256366" y="3506889"/>
              <a:chExt cx="2911293" cy="127532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6C38E0F-E75A-4254-BE34-A4862FF9DCFC}"/>
                  </a:ext>
                </a:extLst>
              </p:cNvPr>
              <p:cNvSpPr/>
              <p:nvPr/>
            </p:nvSpPr>
            <p:spPr>
              <a:xfrm>
                <a:off x="256366" y="3506889"/>
                <a:ext cx="2911293" cy="1275329"/>
              </a:xfrm>
              <a:prstGeom prst="roundRect">
                <a:avLst>
                  <a:gd name="adj" fmla="val 1591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542EAF2-4FB4-44B0-BE20-9573A19C2B76}"/>
                  </a:ext>
                </a:extLst>
              </p:cNvPr>
              <p:cNvSpPr/>
              <p:nvPr/>
            </p:nvSpPr>
            <p:spPr>
              <a:xfrm>
                <a:off x="354636" y="3709232"/>
                <a:ext cx="2714753" cy="33740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Inlier samples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BDF3908-CD96-46F5-9AE5-03CB8EE0C0F4}"/>
                </a:ext>
              </a:extLst>
            </p:cNvPr>
            <p:cNvSpPr/>
            <p:nvPr/>
          </p:nvSpPr>
          <p:spPr>
            <a:xfrm>
              <a:off x="10158230" y="3718980"/>
              <a:ext cx="1700538" cy="33740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Outlier samples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51256E-F2D4-42FF-885C-1B7C0C6D5E64}"/>
              </a:ext>
            </a:extLst>
          </p:cNvPr>
          <p:cNvGrpSpPr/>
          <p:nvPr/>
        </p:nvGrpSpPr>
        <p:grpSpPr>
          <a:xfrm>
            <a:off x="3849189" y="4235174"/>
            <a:ext cx="7471739" cy="1588158"/>
            <a:chOff x="3849189" y="4235174"/>
            <a:chExt cx="7471739" cy="1588158"/>
          </a:xfrm>
        </p:grpSpPr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92AEB343-585F-4BE8-91FE-5D5E665B40CE}"/>
                </a:ext>
              </a:extLst>
            </p:cNvPr>
            <p:cNvSpPr/>
            <p:nvPr/>
          </p:nvSpPr>
          <p:spPr>
            <a:xfrm>
              <a:off x="6224685" y="4996207"/>
              <a:ext cx="2732125" cy="827125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Diagnostic report</a:t>
              </a:r>
            </a:p>
          </p:txBody>
        </p:sp>
        <p:sp>
          <p:nvSpPr>
            <p:cNvPr id="31" name="Arrow: Bent 30">
              <a:extLst>
                <a:ext uri="{FF2B5EF4-FFF2-40B4-BE49-F238E27FC236}">
                  <a16:creationId xmlns:a16="http://schemas.microsoft.com/office/drawing/2014/main" id="{AD1A434D-2719-4516-B9D4-5F245A12089F}"/>
                </a:ext>
              </a:extLst>
            </p:cNvPr>
            <p:cNvSpPr/>
            <p:nvPr/>
          </p:nvSpPr>
          <p:spPr>
            <a:xfrm flipV="1">
              <a:off x="3849189" y="4235174"/>
              <a:ext cx="2375496" cy="1304403"/>
            </a:xfrm>
            <a:prstGeom prst="bentArrow">
              <a:avLst>
                <a:gd name="adj1" fmla="val 16988"/>
                <a:gd name="adj2" fmla="val 12983"/>
                <a:gd name="adj3" fmla="val 25000"/>
                <a:gd name="adj4" fmla="val 43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Arrow: Bent 31">
              <a:extLst>
                <a:ext uri="{FF2B5EF4-FFF2-40B4-BE49-F238E27FC236}">
                  <a16:creationId xmlns:a16="http://schemas.microsoft.com/office/drawing/2014/main" id="{DDB79D13-012F-447B-A21B-5905FA2432DF}"/>
                </a:ext>
              </a:extLst>
            </p:cNvPr>
            <p:cNvSpPr/>
            <p:nvPr/>
          </p:nvSpPr>
          <p:spPr>
            <a:xfrm flipH="1" flipV="1">
              <a:off x="8945432" y="4235174"/>
              <a:ext cx="2375496" cy="1304403"/>
            </a:xfrm>
            <a:prstGeom prst="bentArrow">
              <a:avLst>
                <a:gd name="adj1" fmla="val 16988"/>
                <a:gd name="adj2" fmla="val 12983"/>
                <a:gd name="adj3" fmla="val 25000"/>
                <a:gd name="adj4" fmla="val 43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5A3CDDA-90B6-4F0D-9DC3-50515BD585D0}"/>
                </a:ext>
              </a:extLst>
            </p:cNvPr>
            <p:cNvSpPr/>
            <p:nvPr/>
          </p:nvSpPr>
          <p:spPr>
            <a:xfrm rot="5400000">
              <a:off x="7416537" y="4623965"/>
              <a:ext cx="337041" cy="387316"/>
            </a:xfrm>
            <a:prstGeom prst="rightArrow">
              <a:avLst>
                <a:gd name="adj1" fmla="val 59841"/>
                <a:gd name="adj2" fmla="val 551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5E018A-C56F-4F38-91C4-CB56D206BEB5}"/>
              </a:ext>
            </a:extLst>
          </p:cNvPr>
          <p:cNvGrpSpPr/>
          <p:nvPr/>
        </p:nvGrpSpPr>
        <p:grpSpPr>
          <a:xfrm>
            <a:off x="4362994" y="1278967"/>
            <a:ext cx="2934789" cy="965586"/>
            <a:chOff x="4469598" y="1278967"/>
            <a:chExt cx="2732125" cy="965586"/>
          </a:xfrm>
        </p:grpSpPr>
        <p:sp>
          <p:nvSpPr>
            <p:cNvPr id="35" name="Rectangle: Diagonal Corners Rounded 34">
              <a:extLst>
                <a:ext uri="{FF2B5EF4-FFF2-40B4-BE49-F238E27FC236}">
                  <a16:creationId xmlns:a16="http://schemas.microsoft.com/office/drawing/2014/main" id="{E0516311-BE30-4E12-83BE-D4544CCAA217}"/>
                </a:ext>
              </a:extLst>
            </p:cNvPr>
            <p:cNvSpPr/>
            <p:nvPr/>
          </p:nvSpPr>
          <p:spPr>
            <a:xfrm>
              <a:off x="4469598" y="1278967"/>
              <a:ext cx="2732125" cy="965586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Matrix decomposition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82DF1EA-1C70-49DF-92EF-2CE09D88CF82}"/>
                </a:ext>
              </a:extLst>
            </p:cNvPr>
            <p:cNvSpPr/>
            <p:nvPr/>
          </p:nvSpPr>
          <p:spPr>
            <a:xfrm>
              <a:off x="4970852" y="1837817"/>
              <a:ext cx="760635" cy="30953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PCA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5B71E1-8492-4D61-92B4-BD47067FB792}"/>
                </a:ext>
              </a:extLst>
            </p:cNvPr>
            <p:cNvSpPr/>
            <p:nvPr/>
          </p:nvSpPr>
          <p:spPr>
            <a:xfrm>
              <a:off x="5786371" y="1837817"/>
              <a:ext cx="760635" cy="30953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NMF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23CBC0-EA52-4A5D-BCF8-BCA335EE2445}"/>
              </a:ext>
            </a:extLst>
          </p:cNvPr>
          <p:cNvGrpSpPr/>
          <p:nvPr/>
        </p:nvGrpSpPr>
        <p:grpSpPr>
          <a:xfrm>
            <a:off x="7924828" y="1278967"/>
            <a:ext cx="3256977" cy="953528"/>
            <a:chOff x="7924828" y="1278967"/>
            <a:chExt cx="3256977" cy="953528"/>
          </a:xfrm>
        </p:grpSpPr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6894970B-EEE8-4D39-B6A6-C488CDD21585}"/>
                </a:ext>
              </a:extLst>
            </p:cNvPr>
            <p:cNvSpPr/>
            <p:nvPr/>
          </p:nvSpPr>
          <p:spPr>
            <a:xfrm>
              <a:off x="7924828" y="1278967"/>
              <a:ext cx="3256977" cy="953528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Anomaly detection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AD2CC7C-F8BF-498E-A209-A2A41671DF7C}"/>
                </a:ext>
              </a:extLst>
            </p:cNvPr>
            <p:cNvSpPr/>
            <p:nvPr/>
          </p:nvSpPr>
          <p:spPr>
            <a:xfrm>
              <a:off x="7982608" y="1706737"/>
              <a:ext cx="948076" cy="43633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Elliptic envelope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1C68F30-FF84-47C6-8651-D77784DE2D95}"/>
                </a:ext>
              </a:extLst>
            </p:cNvPr>
            <p:cNvSpPr/>
            <p:nvPr/>
          </p:nvSpPr>
          <p:spPr>
            <a:xfrm>
              <a:off x="8970926" y="1706737"/>
              <a:ext cx="1120936" cy="43378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Local outlier factor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886486C-00F4-434E-9E5D-796226ED3A75}"/>
                </a:ext>
              </a:extLst>
            </p:cNvPr>
            <p:cNvSpPr/>
            <p:nvPr/>
          </p:nvSpPr>
          <p:spPr>
            <a:xfrm>
              <a:off x="10132104" y="1706737"/>
              <a:ext cx="948076" cy="43378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Isolation forest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3EFFE6-ED29-41BB-9C81-584ED43C9662}"/>
              </a:ext>
            </a:extLst>
          </p:cNvPr>
          <p:cNvSpPr/>
          <p:nvPr/>
        </p:nvSpPr>
        <p:spPr>
          <a:xfrm>
            <a:off x="1147688" y="1179126"/>
            <a:ext cx="10173239" cy="1181648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17265</TotalTime>
  <Words>102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Jed Carlson</dc:creator>
  <cp:lastModifiedBy>Jed Carlson</cp:lastModifiedBy>
  <cp:revision>2</cp:revision>
  <dcterms:created xsi:type="dcterms:W3CDTF">2018-08-29T16:49:50Z</dcterms:created>
  <dcterms:modified xsi:type="dcterms:W3CDTF">2018-09-10T16:35:06Z</dcterms:modified>
</cp:coreProperties>
</file>