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26" r:id="rId6"/>
    <p:sldId id="3827" r:id="rId7"/>
    <p:sldId id="3835" r:id="rId8"/>
    <p:sldId id="3836" r:id="rId9"/>
    <p:sldId id="3828" r:id="rId10"/>
    <p:sldId id="3837" r:id="rId11"/>
    <p:sldId id="3838" r:id="rId12"/>
    <p:sldId id="3839" r:id="rId13"/>
    <p:sldId id="3840" r:id="rId14"/>
    <p:sldId id="3841" r:id="rId15"/>
    <p:sldId id="3842" r:id="rId16"/>
    <p:sldId id="3843" r:id="rId17"/>
    <p:sldId id="3844" r:id="rId18"/>
    <p:sldId id="3846" r:id="rId19"/>
    <p:sldId id="3845" r:id="rId20"/>
    <p:sldId id="3847" r:id="rId21"/>
    <p:sldId id="3848" r:id="rId22"/>
    <p:sldId id="3849" r:id="rId23"/>
    <p:sldId id="3791" r:id="rId24"/>
    <p:sldId id="38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4:38:2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24575,'85'1'0,"96"-3"0,-165 0 0,1-2 0,-1 0 0,17-6 0,36-8 0,139-20 0,-94 19 0,-64 12 0,-17 2 0,55-1 0,60 4 0,121 5 0,-116 16 0,36 0 0,-128-10 0,-40-5 0,1-1 0,24 0 0,0-4 0,-17 0 0,0 1 0,1 1 0,53 10 0,-11 5 0,1-3 0,116 4 0,-67-18 0,59 2 0,-120 8 0,-40-5 0,0-1 0,27 1 0,465-5 0,-362-19 0,19 1 0,-39 10 0,4-1 0,870 12 0,-531-3 0,-323-19 0,475 21-1365,-610-1-5461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096426" cy="1325880"/>
          </a:xfrm>
        </p:spPr>
        <p:txBody>
          <a:bodyPr/>
          <a:lstStyle/>
          <a:p>
            <a:r>
              <a:rPr lang="en-US" dirty="0"/>
              <a:t>Justify-content: space-between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632" y="2840833"/>
            <a:ext cx="4210742" cy="80846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C10EED-F1A3-7285-1041-28584F9E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6" y="3314926"/>
            <a:ext cx="4312693" cy="1994621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5037706C-9E64-B806-3F22-35FBBD05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26" y="1816330"/>
            <a:ext cx="5804848" cy="11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3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096426" cy="1325880"/>
          </a:xfrm>
        </p:spPr>
        <p:txBody>
          <a:bodyPr/>
          <a:lstStyle/>
          <a:p>
            <a:r>
              <a:rPr lang="en-US" dirty="0"/>
              <a:t>Justify-content: space-around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632" y="2840833"/>
            <a:ext cx="4210742" cy="808463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419CD21-82C2-C021-1633-D2512099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3" y="3555723"/>
            <a:ext cx="4114801" cy="203044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39774F-B4F2-08AA-B73B-C5EEDCE01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3" y="1873021"/>
            <a:ext cx="5828396" cy="11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03" y="365124"/>
            <a:ext cx="7096426" cy="956007"/>
          </a:xfrm>
        </p:spPr>
        <p:txBody>
          <a:bodyPr/>
          <a:lstStyle/>
          <a:p>
            <a:r>
              <a:rPr lang="en-US" dirty="0"/>
              <a:t>Align-items: flex-start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632" y="2840833"/>
            <a:ext cx="4210742" cy="80846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7E9658-9B85-13E8-7C10-D9E6CA80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3" y="1405718"/>
            <a:ext cx="5172096" cy="253848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98F5787-93D6-8290-00D8-CB145932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3" y="4028790"/>
            <a:ext cx="4039737" cy="21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096426" cy="1040594"/>
          </a:xfrm>
        </p:spPr>
        <p:txBody>
          <a:bodyPr/>
          <a:lstStyle/>
          <a:p>
            <a:r>
              <a:rPr lang="en-US" dirty="0"/>
              <a:t>Align-items: center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632" y="2840833"/>
            <a:ext cx="4210742" cy="808463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C4E4FA-D395-F26C-7AE4-27BE2237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3" y="1405719"/>
            <a:ext cx="5615648" cy="259307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4571B3-E796-2ABC-5C34-6D51EE0C5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3" y="4112772"/>
            <a:ext cx="3995988" cy="20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096426" cy="924589"/>
          </a:xfrm>
        </p:spPr>
        <p:txBody>
          <a:bodyPr/>
          <a:lstStyle/>
          <a:p>
            <a:r>
              <a:rPr lang="en-US" dirty="0"/>
              <a:t>Align-items: flex-end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74" y="2668137"/>
            <a:ext cx="5110200" cy="98115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76CA87-59D8-2A7F-61E0-F51527C9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359181"/>
            <a:ext cx="5110200" cy="251815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F71844E-1610-665E-8ECD-71E850005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3996767"/>
            <a:ext cx="3909674" cy="21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else can we do with </a:t>
            </a:r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flexbox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  <a:endParaRPr lang="en-US" sz="5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73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096426" cy="924589"/>
          </a:xfrm>
        </p:spPr>
        <p:txBody>
          <a:bodyPr/>
          <a:lstStyle/>
          <a:p>
            <a:r>
              <a:rPr lang="en-US" dirty="0"/>
              <a:t>Flex-wrap: wrap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82" y="1500351"/>
            <a:ext cx="5110200" cy="104257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2BD607-2219-1C0A-6D7A-DA34ED048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500351"/>
            <a:ext cx="5645405" cy="270093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8A586E0-3376-6353-B9E7-CBA8DC82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20" y="3282175"/>
            <a:ext cx="3974551" cy="183823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7387D20-4F30-501B-E390-D79E58D4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6" y="4263938"/>
            <a:ext cx="3599849" cy="20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2BD607-2219-1C0A-6D7A-DA34ED04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56" y="2249062"/>
            <a:ext cx="5074932" cy="2428007"/>
          </a:xfrm>
          <a:prstGeom prst="rect">
            <a:avLst/>
          </a:prstGeom>
        </p:spPr>
      </p:pic>
      <p:pic>
        <p:nvPicPr>
          <p:cNvPr id="14" name="Picture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56E8EFA-E615-C195-C0A8-93455AD4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67" y="2210569"/>
            <a:ext cx="5074932" cy="24368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20B1AA3-21B8-ABD0-0F36-A38FB51E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56" y="862666"/>
            <a:ext cx="3951822" cy="784600"/>
          </a:xfrm>
        </p:spPr>
        <p:txBody>
          <a:bodyPr/>
          <a:lstStyle/>
          <a:p>
            <a:r>
              <a:rPr lang="en-CA" dirty="0"/>
              <a:t>Flex-wrap: wrap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1EAFA0-8329-9D6E-BEEF-1ECBC824E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7" y="4684712"/>
            <a:ext cx="4114800" cy="167163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BF280E4-6C78-6162-1C73-F2470C5ED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56" y="4713811"/>
            <a:ext cx="3398463" cy="157179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48497BB6-BDF3-E32B-5C18-4ADBC67252DE}"/>
              </a:ext>
            </a:extLst>
          </p:cNvPr>
          <p:cNvSpPr txBox="1">
            <a:spLocks/>
          </p:cNvSpPr>
          <p:nvPr/>
        </p:nvSpPr>
        <p:spPr>
          <a:xfrm>
            <a:off x="6681119" y="862666"/>
            <a:ext cx="3858962" cy="895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Flex-wrap: nowrap</a:t>
            </a:r>
          </a:p>
        </p:txBody>
      </p:sp>
    </p:spTree>
    <p:extLst>
      <p:ext uri="{BB962C8B-B14F-4D97-AF65-F5344CB8AC3E}">
        <p14:creationId xmlns:p14="http://schemas.microsoft.com/office/powerpoint/2010/main" val="360406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190" y="250824"/>
            <a:ext cx="2398686" cy="924589"/>
          </a:xfrm>
        </p:spPr>
        <p:txBody>
          <a:bodyPr/>
          <a:lstStyle/>
          <a:p>
            <a:r>
              <a:rPr lang="en-US" dirty="0"/>
              <a:t>Flex-grow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37E655-A48F-9051-70FC-7EDF04E6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1" y="1487558"/>
            <a:ext cx="7811590" cy="1095528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C9D69AE-A35E-2C55-8F6A-F4836CB6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3612248"/>
            <a:ext cx="11164435" cy="16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8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37" y="203759"/>
            <a:ext cx="1632204" cy="924589"/>
          </a:xfrm>
        </p:spPr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38981E-EBF3-5D06-B00A-A700E1B5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388612"/>
            <a:ext cx="7487695" cy="109552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26C873-9AC4-0097-BAFD-9039E3A0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09" y="3368085"/>
            <a:ext cx="9407926" cy="17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Flexbox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Powerful method to distribute </a:t>
            </a:r>
            <a:r>
              <a:rPr lang="en-US" b="1" dirty="0"/>
              <a:t>items</a:t>
            </a:r>
            <a:r>
              <a:rPr lang="en-US" dirty="0"/>
              <a:t> in a </a:t>
            </a:r>
            <a:r>
              <a:rPr lang="en-US" b="1" dirty="0"/>
              <a:t>direction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Powerful method to align items easily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there is a container, all items inside will be </a:t>
            </a:r>
            <a:r>
              <a:rPr lang="en-US" b="1" dirty="0"/>
              <a:t>flexed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FD063-B9FD-C72A-5927-04A0E500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983" y="219351"/>
            <a:ext cx="3290382" cy="1325563"/>
          </a:xfrm>
        </p:spPr>
        <p:txBody>
          <a:bodyPr/>
          <a:lstStyle/>
          <a:p>
            <a:r>
              <a:rPr lang="en-CA" dirty="0"/>
              <a:t>Flex direction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44C02-E395-0B57-8F55-0822799B4EE0}"/>
              </a:ext>
            </a:extLst>
          </p:cNvPr>
          <p:cNvSpPr/>
          <p:nvPr/>
        </p:nvSpPr>
        <p:spPr>
          <a:xfrm>
            <a:off x="1040295" y="1373533"/>
            <a:ext cx="1192696" cy="49828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A59FF-F135-F2F2-3747-27746583400D}"/>
              </a:ext>
            </a:extLst>
          </p:cNvPr>
          <p:cNvSpPr/>
          <p:nvPr/>
        </p:nvSpPr>
        <p:spPr>
          <a:xfrm>
            <a:off x="9385852" y="1373532"/>
            <a:ext cx="1192696" cy="49828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83BCE-D4BC-6921-01A5-6128EB3DB8FD}"/>
              </a:ext>
            </a:extLst>
          </p:cNvPr>
          <p:cNvSpPr/>
          <p:nvPr/>
        </p:nvSpPr>
        <p:spPr>
          <a:xfrm>
            <a:off x="1292086" y="1656522"/>
            <a:ext cx="682487" cy="662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51B7ED-ADE8-1BF3-4C6B-58142ABBA5E7}"/>
              </a:ext>
            </a:extLst>
          </p:cNvPr>
          <p:cNvSpPr/>
          <p:nvPr/>
        </p:nvSpPr>
        <p:spPr>
          <a:xfrm>
            <a:off x="1292086" y="2541654"/>
            <a:ext cx="682487" cy="66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A9AC4-43D8-A655-3602-F462C9BDE92E}"/>
              </a:ext>
            </a:extLst>
          </p:cNvPr>
          <p:cNvSpPr/>
          <p:nvPr/>
        </p:nvSpPr>
        <p:spPr>
          <a:xfrm>
            <a:off x="1292086" y="3480211"/>
            <a:ext cx="682487" cy="6626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2FD4A-AA26-E529-D086-6489AE7F7BAB}"/>
              </a:ext>
            </a:extLst>
          </p:cNvPr>
          <p:cNvSpPr/>
          <p:nvPr/>
        </p:nvSpPr>
        <p:spPr>
          <a:xfrm>
            <a:off x="1292085" y="4418768"/>
            <a:ext cx="682487" cy="6626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22DD4-A6E5-9DFD-FE14-342195AF1894}"/>
              </a:ext>
            </a:extLst>
          </p:cNvPr>
          <p:cNvSpPr/>
          <p:nvPr/>
        </p:nvSpPr>
        <p:spPr>
          <a:xfrm>
            <a:off x="1292085" y="5387559"/>
            <a:ext cx="682487" cy="66260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41E98B-A1CC-EA8A-C57F-E6885ABFF512}"/>
              </a:ext>
            </a:extLst>
          </p:cNvPr>
          <p:cNvSpPr/>
          <p:nvPr/>
        </p:nvSpPr>
        <p:spPr>
          <a:xfrm>
            <a:off x="9640956" y="5443464"/>
            <a:ext cx="682487" cy="662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05BBDD-34D8-0913-AE84-0E0BBB1CD562}"/>
              </a:ext>
            </a:extLst>
          </p:cNvPr>
          <p:cNvSpPr/>
          <p:nvPr/>
        </p:nvSpPr>
        <p:spPr>
          <a:xfrm>
            <a:off x="9667456" y="4493170"/>
            <a:ext cx="682487" cy="66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F8C467-B430-19E6-4582-51A72D137474}"/>
              </a:ext>
            </a:extLst>
          </p:cNvPr>
          <p:cNvSpPr/>
          <p:nvPr/>
        </p:nvSpPr>
        <p:spPr>
          <a:xfrm>
            <a:off x="9667460" y="3566350"/>
            <a:ext cx="682487" cy="6626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31B12E-EE0C-3348-8369-BB71B11ADE49}"/>
              </a:ext>
            </a:extLst>
          </p:cNvPr>
          <p:cNvSpPr/>
          <p:nvPr/>
        </p:nvSpPr>
        <p:spPr>
          <a:xfrm>
            <a:off x="9667457" y="2598251"/>
            <a:ext cx="682487" cy="6626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58389A-DCBB-91E3-7759-9C94FF5E475E}"/>
              </a:ext>
            </a:extLst>
          </p:cNvPr>
          <p:cNvSpPr/>
          <p:nvPr/>
        </p:nvSpPr>
        <p:spPr>
          <a:xfrm>
            <a:off x="9667458" y="1630152"/>
            <a:ext cx="682487" cy="66260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61ED4FF0-E624-8833-57FA-9643C274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82" y="1373532"/>
            <a:ext cx="3858051" cy="1784349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237255A4-6970-FF39-473F-6B90D88F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38" y="4572000"/>
            <a:ext cx="3858052" cy="17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842905" cy="365125"/>
          </a:xfrm>
        </p:spPr>
        <p:txBody>
          <a:bodyPr/>
          <a:lstStyle/>
          <a:p>
            <a:pPr lvl="0"/>
            <a:r>
              <a:rPr lang="en-US" noProof="0" dirty="0"/>
              <a:t>Flexbox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pic>
        <p:nvPicPr>
          <p:cNvPr id="7" name="Google Shape;148;p20">
            <a:extLst>
              <a:ext uri="{FF2B5EF4-FFF2-40B4-BE49-F238E27FC236}">
                <a16:creationId xmlns:a16="http://schemas.microsoft.com/office/drawing/2014/main" id="{A10E1E1B-2246-B585-DFC9-86E3AC7EC4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27080"/>
            <a:ext cx="70485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46;p20">
            <a:extLst>
              <a:ext uri="{FF2B5EF4-FFF2-40B4-BE49-F238E27FC236}">
                <a16:creationId xmlns:a16="http://schemas.microsoft.com/office/drawing/2014/main" id="{045727EE-DBAC-9139-02E8-4640728745B6}"/>
              </a:ext>
            </a:extLst>
          </p:cNvPr>
          <p:cNvSpPr txBox="1"/>
          <p:nvPr/>
        </p:nvSpPr>
        <p:spPr>
          <a:xfrm>
            <a:off x="6941953" y="449891"/>
            <a:ext cx="4899200" cy="5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>
                    <a:lumMod val="50000"/>
                  </a:schemeClr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Stretch Break!</a:t>
            </a:r>
            <a:endParaRPr sz="4800" dirty="0">
              <a:solidFill>
                <a:schemeClr val="accent2">
                  <a:lumMod val="50000"/>
                </a:schemeClr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accent2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Let’s take 5 minutes to stretch</a:t>
            </a:r>
            <a:br>
              <a:rPr lang="en" sz="4800" dirty="0">
                <a:solidFill>
                  <a:schemeClr val="accent2">
                    <a:lumMod val="50000"/>
                  </a:schemeClr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4800" dirty="0">
              <a:solidFill>
                <a:schemeClr val="accent2">
                  <a:lumMod val="50000"/>
                </a:schemeClr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container without flexbox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, text">
            <a:extLst>
              <a:ext uri="{FF2B5EF4-FFF2-40B4-BE49-F238E27FC236}">
                <a16:creationId xmlns:a16="http://schemas.microsoft.com/office/drawing/2014/main" id="{CCC94ED9-3261-E3AB-8361-3A6A49156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2231856"/>
            <a:ext cx="4525330" cy="358364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0BD0411-E037-184F-445B-D2EC124A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846" y="2857500"/>
            <a:ext cx="2996454" cy="1882588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349" y="2628093"/>
            <a:ext cx="5695451" cy="10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use flexbox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6" y="2697229"/>
            <a:ext cx="5695451" cy="1093527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E72B250-CF77-1B34-2D9F-442D5A3B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3" y="1893807"/>
            <a:ext cx="5503687" cy="132588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D2E7161-F43B-977A-1600-16045E28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3" y="3429000"/>
            <a:ext cx="3113054" cy="23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8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Flex-direction: row (default value)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6" y="2697229"/>
            <a:ext cx="5695451" cy="1093527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E72B250-CF77-1B34-2D9F-442D5A3B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3" y="1893807"/>
            <a:ext cx="5503687" cy="132588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87F400-38A6-9C41-582B-33AA2DD8D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3369059"/>
            <a:ext cx="3446287" cy="23021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AAFC3F-AB99-776A-39B0-516AFBE4A7A8}"/>
                  </a:ext>
                </a:extLst>
              </p14:cNvPr>
              <p14:cNvContentPartPr/>
              <p14:nvPr/>
            </p14:nvContentPartPr>
            <p14:xfrm>
              <a:off x="968755" y="4714060"/>
              <a:ext cx="2230920" cy="4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AAFC3F-AB99-776A-39B0-516AFBE4A7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115" y="4705420"/>
                <a:ext cx="22485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14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can we do with </a:t>
            </a:r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flex-direction: row?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Justify-content: flex-start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6" y="2697229"/>
            <a:ext cx="5695451" cy="1093527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E72B250-CF77-1B34-2D9F-442D5A3B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3" y="1893807"/>
            <a:ext cx="5503687" cy="132588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1496CD0-BCB5-48C3-D392-CA916B983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3" y="3332703"/>
            <a:ext cx="4512464" cy="23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Justify-content: center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4" y="2570148"/>
            <a:ext cx="5200070" cy="99841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008130-CF1A-1A61-0A03-4079137E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3" y="3422490"/>
            <a:ext cx="4275835" cy="2433937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F1DFA8D-8881-85C2-3FC3-A06BD9D2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3" y="1691004"/>
            <a:ext cx="5695451" cy="13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Justify-content: flex-end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Flexbox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5BBC18-4AF5-0E57-FC7C-12C51159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4" y="2570148"/>
            <a:ext cx="5200070" cy="99841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054A71D-1528-F6A2-B9B4-E75F27A7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3" y="3348638"/>
            <a:ext cx="4010909" cy="2093193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E435BDF-6430-427E-6B2A-A11AB3E8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3" y="1822930"/>
            <a:ext cx="5254388" cy="13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663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{CE6E5CF7-FC86-484C-8673-2406628FCE31}tf78504181_win32</Template>
  <TotalTime>103</TotalTime>
  <Words>144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Calibri</vt:lpstr>
      <vt:lpstr>Proxima Nova</vt:lpstr>
      <vt:lpstr>Proxima Nova Semibold</vt:lpstr>
      <vt:lpstr>Tw Cen MT</vt:lpstr>
      <vt:lpstr>ShapesVTI</vt:lpstr>
      <vt:lpstr>Flexbox</vt:lpstr>
      <vt:lpstr>Flexbox</vt:lpstr>
      <vt:lpstr>Regular container without flexbox</vt:lpstr>
      <vt:lpstr>Now, let’s use flexbox</vt:lpstr>
      <vt:lpstr>Flex-direction: row (default value)</vt:lpstr>
      <vt:lpstr>What can we do with flex-direction: row?</vt:lpstr>
      <vt:lpstr>Justify-content: flex-start</vt:lpstr>
      <vt:lpstr>Justify-content: center</vt:lpstr>
      <vt:lpstr>Justify-content: flex-end</vt:lpstr>
      <vt:lpstr>Justify-content: space-between</vt:lpstr>
      <vt:lpstr>Justify-content: space-around</vt:lpstr>
      <vt:lpstr>Align-items: flex-start</vt:lpstr>
      <vt:lpstr>Align-items: center</vt:lpstr>
      <vt:lpstr>Align-items: flex-end</vt:lpstr>
      <vt:lpstr>What else can we do with flexbox?</vt:lpstr>
      <vt:lpstr>Flex-wrap: wrap</vt:lpstr>
      <vt:lpstr>Flex-wrap: wrap</vt:lpstr>
      <vt:lpstr>Flex-grow</vt:lpstr>
      <vt:lpstr>Order</vt:lpstr>
      <vt:lpstr>Flex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Juan Carvajal Leon</dc:creator>
  <cp:lastModifiedBy>Juan Carvajal Leon</cp:lastModifiedBy>
  <cp:revision>1</cp:revision>
  <dcterms:created xsi:type="dcterms:W3CDTF">2022-10-12T14:15:33Z</dcterms:created>
  <dcterms:modified xsi:type="dcterms:W3CDTF">2022-10-12T15:58:43Z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