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7504" autoAdjust="0"/>
  </p:normalViewPr>
  <p:slideViewPr>
    <p:cSldViewPr snapToGrid="0">
      <p:cViewPr varScale="1">
        <p:scale>
          <a:sx n="71" d="100"/>
          <a:sy n="71" d="100"/>
        </p:scale>
        <p:origin x="115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338C4-8D7C-4419-BC09-28DABE891A7D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BF33E-AC50-4BCB-A07D-90DF59183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- </a:t>
            </a:r>
            <a:r>
              <a:rPr lang="en-GB" dirty="0" smtClean="0"/>
              <a:t>JSON uses JavaScript syntax, but the JSON format is text only, just like XML.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Text can be read and used as a data format by any programming language.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JSON </a:t>
            </a:r>
            <a:r>
              <a:rPr lang="en-GB" dirty="0" err="1" smtClean="0"/>
              <a:t>blir</a:t>
            </a:r>
            <a:r>
              <a:rPr lang="en-GB" dirty="0" smtClean="0"/>
              <a:t> </a:t>
            </a:r>
            <a:r>
              <a:rPr lang="en-GB" dirty="0" err="1" smtClean="0"/>
              <a:t>ofte</a:t>
            </a:r>
            <a:r>
              <a:rPr lang="en-GB" dirty="0" smtClean="0"/>
              <a:t> </a:t>
            </a:r>
            <a:r>
              <a:rPr lang="en-GB" dirty="0" err="1" smtClean="0"/>
              <a:t>brukt</a:t>
            </a:r>
            <a:r>
              <a:rPr lang="en-GB" dirty="0" smtClean="0"/>
              <a:t> for å </a:t>
            </a:r>
            <a:r>
              <a:rPr lang="en-GB" dirty="0" err="1" smtClean="0"/>
              <a:t>serialisere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sende</a:t>
            </a:r>
            <a:r>
              <a:rPr lang="en-GB" dirty="0" smtClean="0"/>
              <a:t> data over et </a:t>
            </a:r>
            <a:r>
              <a:rPr lang="en-GB" dirty="0" err="1" smtClean="0"/>
              <a:t>nettverk</a:t>
            </a:r>
            <a:r>
              <a:rPr lang="en-GB" dirty="0" smtClean="0"/>
              <a:t>, </a:t>
            </a:r>
            <a:r>
              <a:rPr lang="en-GB" dirty="0" err="1" smtClean="0"/>
              <a:t>først</a:t>
            </a:r>
            <a:r>
              <a:rPr lang="en-GB" dirty="0" smtClean="0"/>
              <a:t>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fremst</a:t>
            </a:r>
            <a:r>
              <a:rPr lang="en-GB" dirty="0" smtClean="0"/>
              <a:t> </a:t>
            </a:r>
            <a:r>
              <a:rPr lang="en-GB" dirty="0" err="1" smtClean="0"/>
              <a:t>mellom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server </a:t>
            </a:r>
            <a:r>
              <a:rPr lang="en-GB" dirty="0" err="1" smtClean="0"/>
              <a:t>og</a:t>
            </a:r>
            <a:r>
              <a:rPr lang="en-GB" dirty="0" smtClean="0"/>
              <a:t> web-</a:t>
            </a:r>
            <a:r>
              <a:rPr lang="en-GB" dirty="0" err="1" smtClean="0"/>
              <a:t>applikasjon</a:t>
            </a:r>
            <a:r>
              <a:rPr lang="en-GB" dirty="0" smtClean="0"/>
              <a:t>, </a:t>
            </a:r>
            <a:r>
              <a:rPr lang="en-GB" dirty="0" err="1" smtClean="0"/>
              <a:t>som</a:t>
            </a:r>
            <a:r>
              <a:rPr lang="en-GB" dirty="0" smtClean="0"/>
              <a:t> et </a:t>
            </a:r>
            <a:r>
              <a:rPr lang="en-GB" dirty="0" err="1" smtClean="0"/>
              <a:t>alternativ</a:t>
            </a:r>
            <a:r>
              <a:rPr lang="en-GB" dirty="0" smtClean="0"/>
              <a:t> </a:t>
            </a:r>
            <a:r>
              <a:rPr lang="en-GB" dirty="0" err="1" smtClean="0"/>
              <a:t>til</a:t>
            </a:r>
            <a:r>
              <a:rPr lang="en-GB" dirty="0" smtClean="0"/>
              <a:t> XML.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8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012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2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2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json</a:t>
            </a:r>
            <a:r>
              <a:rPr lang="en-US" baseline="0" dirty="0" smtClean="0"/>
              <a:t> file in </a:t>
            </a:r>
            <a:r>
              <a:rPr lang="en-US" baseline="0" dirty="0" err="1" smtClean="0"/>
              <a:t>InteliJ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FBF33E-AC50-4BCB-A07D-90DF591835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1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Expand example to include array</a:t>
            </a:r>
          </a:p>
          <a:p>
            <a:pPr marL="0" indent="0">
              <a:buFontTx/>
              <a:buNone/>
            </a:pPr>
            <a:r>
              <a:rPr lang="en-GB" dirty="0" smtClean="0"/>
              <a:t>- Show larger example (new5) </a:t>
            </a:r>
          </a:p>
          <a:p>
            <a:pPr marL="0" indent="0">
              <a:buFontTx/>
              <a:buNone/>
            </a:pPr>
            <a:r>
              <a:rPr lang="en-GB" dirty="0" smtClean="0"/>
              <a:t>- </a:t>
            </a:r>
            <a:r>
              <a:rPr lang="en-GB" dirty="0" err="1" smtClean="0"/>
              <a:t>Transactioin</a:t>
            </a:r>
            <a:r>
              <a:rPr lang="en-GB" dirty="0" smtClean="0"/>
              <a:t> in MIR project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65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40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Hetrogeneous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Independent of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and programming language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Stateless: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request carries with it (transfers) all the information (state) that the server needs in order to complete it.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each request carries with it (transfers) all the information (state) that the server needs in order to complete it.</a:t>
            </a:r>
            <a:endParaRPr lang="en-US" dirty="0" smtClean="0"/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Cache: Resources should be </a:t>
            </a:r>
            <a:r>
              <a:rPr lang="en-GB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cachable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whenever possible (with an expiration date/time). The protocol must allow the server to explicitly specify which resources may be cached, and for how long.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HTTP cache-control headers are used for this purpose.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46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SOAP is tied</a:t>
            </a:r>
            <a:r>
              <a:rPr lang="en-US" baseline="0" dirty="0" smtClean="0"/>
              <a:t> to XML</a:t>
            </a:r>
          </a:p>
          <a:p>
            <a:r>
              <a:rPr lang="en-US" baseline="0" dirty="0" smtClean="0"/>
              <a:t>XML type </a:t>
            </a:r>
            <a:r>
              <a:rPr lang="en-US" baseline="0" dirty="0" err="1" smtClean="0"/>
              <a:t>safty</a:t>
            </a:r>
            <a:endParaRPr lang="en-US" baseline="0" dirty="0" smtClean="0"/>
          </a:p>
          <a:p>
            <a:r>
              <a:rPr lang="en-US" baseline="0" dirty="0" smtClean="0"/>
              <a:t>CSV is compact</a:t>
            </a:r>
          </a:p>
          <a:p>
            <a:r>
              <a:rPr lang="en-US" baseline="0" dirty="0" smtClean="0"/>
              <a:t>JSON most trivial to parse (directly supported as a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datastructure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The transfer should not contain presentation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69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5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89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how the URL's "method" part is not called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but simply "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UserDetails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It is a common convention in REST design to use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nouns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denote simple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Letter - postcard analogy.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No, body. Less bandwidth, easier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158343-0BA4-48FF-9BD2-FA9C902FF0A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9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7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2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46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53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4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76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3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2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2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7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B8560-385A-41C5-9A4E-AD2FA8C289AB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369A8-A37C-41A5-86B7-75353AE309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33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REST og JSON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Med </a:t>
            </a:r>
            <a:r>
              <a:rPr lang="nb-NO" dirty="0" err="1"/>
              <a:t>C</a:t>
            </a:r>
            <a:r>
              <a:rPr lang="nb-NO" dirty="0" err="1" smtClean="0"/>
              <a:t>alle</a:t>
            </a:r>
            <a:r>
              <a:rPr lang="nb-NO" dirty="0" smtClean="0"/>
              <a:t> og Gaute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76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vs SOAP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lighter </a:t>
            </a:r>
            <a:r>
              <a:rPr lang="en-US" dirty="0" smtClean="0">
                <a:hlinkClick r:id="rId2" action="ppaction://hlinksldjump"/>
              </a:rPr>
              <a:t>()</a:t>
            </a:r>
            <a:endParaRPr lang="en-US" dirty="0" smtClean="0"/>
          </a:p>
          <a:p>
            <a:r>
              <a:rPr lang="en-US" dirty="0" smtClean="0"/>
              <a:t>Easier to parse requests/responses</a:t>
            </a:r>
          </a:p>
          <a:p>
            <a:r>
              <a:rPr lang="en-US" dirty="0" smtClean="0"/>
              <a:t>Uses less bandwidth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2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not bound to any specific format</a:t>
            </a:r>
          </a:p>
          <a:p>
            <a:r>
              <a:rPr lang="en-US" dirty="0" smtClean="0"/>
              <a:t>XML or CSV</a:t>
            </a:r>
          </a:p>
          <a:p>
            <a:r>
              <a:rPr lang="en-US" dirty="0" smtClean="0"/>
              <a:t>Most common is JSON</a:t>
            </a:r>
          </a:p>
          <a:p>
            <a:r>
              <a:rPr lang="en-US" dirty="0" smtClean="0"/>
              <a:t>HTML should not be used (</a:t>
            </a:r>
            <a:r>
              <a:rPr lang="en-US" dirty="0" smtClean="0"/>
              <a:t>meant </a:t>
            </a:r>
            <a:r>
              <a:rPr lang="en-US" dirty="0" smtClean="0"/>
              <a:t>for human </a:t>
            </a:r>
            <a:r>
              <a:rPr lang="en-GB" dirty="0" smtClean="0"/>
              <a:t>consumption, not clients)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466725"/>
            <a:ext cx="72771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081087"/>
            <a:ext cx="57340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2312" y="2709601"/>
            <a:ext cx="11424410" cy="181588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xml version="1.0"?&gt;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soap:Envelope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xmlns:soap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="http://www.w3.org/2001/12/soap-envelope"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soap:encodingStyle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="http://www.w3.org/2001/12/soap-encoding"&gt;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="http://www.acme.com/phonebook"&gt;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pb:GetUserDetails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pb:UserID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&gt;12345&lt;/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pb:UserID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333333"/>
                </a:solidFill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333333"/>
                </a:solidFill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pb:GetUserDetails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  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soap:Body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soap:Envelope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2312" y="5534276"/>
            <a:ext cx="4384277" cy="3077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http://www.acme.com/phonebook/UserDetails/12345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547" y="2220466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SOAP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9547" y="5115489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SOAP vs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serversiden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Enkel</a:t>
            </a:r>
            <a:r>
              <a:rPr lang="en-US" dirty="0" smtClean="0"/>
              <a:t> hands-on:</a:t>
            </a:r>
          </a:p>
          <a:p>
            <a:r>
              <a:rPr lang="en-US" dirty="0"/>
              <a:t>Backend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Java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eksponerer</a:t>
            </a:r>
            <a:r>
              <a:rPr lang="en-US" dirty="0" smtClean="0"/>
              <a:t> </a:t>
            </a:r>
            <a:r>
              <a:rPr lang="en-US" dirty="0" err="1" smtClean="0"/>
              <a:t>noen</a:t>
            </a:r>
            <a:r>
              <a:rPr lang="en-US" dirty="0" smtClean="0"/>
              <a:t> </a:t>
            </a:r>
            <a:r>
              <a:rPr lang="en-US" dirty="0" err="1" smtClean="0"/>
              <a:t>tjenester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smtClean="0"/>
              <a:t>frontend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viser</a:t>
            </a:r>
            <a:r>
              <a:rPr lang="en-US" dirty="0" smtClean="0"/>
              <a:t> data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Prerequisistes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Start Chrome</a:t>
            </a:r>
          </a:p>
          <a:p>
            <a:r>
              <a:rPr lang="en-US" dirty="0" err="1" smtClean="0"/>
              <a:t>Installér</a:t>
            </a:r>
            <a:r>
              <a:rPr lang="en-US" dirty="0" smtClean="0"/>
              <a:t> “Advanced REST client”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36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/>
              <a:t>Oppsummering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761885"/>
          </a:xfrm>
        </p:spPr>
        <p:txBody>
          <a:bodyPr>
            <a:normAutofit/>
          </a:bodyPr>
          <a:lstStyle/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lært</a:t>
            </a:r>
            <a:r>
              <a:rPr lang="en-US" dirty="0" smtClean="0"/>
              <a:t> </a:t>
            </a:r>
            <a:r>
              <a:rPr lang="en-US" dirty="0" err="1" smtClean="0"/>
              <a:t>litt</a:t>
            </a:r>
            <a:r>
              <a:rPr lang="en-US" dirty="0" smtClean="0"/>
              <a:t> om JSON</a:t>
            </a:r>
          </a:p>
          <a:p>
            <a:r>
              <a:rPr lang="en-US" dirty="0" smtClean="0"/>
              <a:t>V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lært</a:t>
            </a:r>
            <a:r>
              <a:rPr lang="en-US" dirty="0" smtClean="0"/>
              <a:t> </a:t>
            </a:r>
            <a:r>
              <a:rPr lang="en-US" dirty="0" err="1" smtClean="0"/>
              <a:t>litt</a:t>
            </a:r>
            <a:r>
              <a:rPr lang="en-US" dirty="0" smtClean="0"/>
              <a:t> om REST</a:t>
            </a:r>
          </a:p>
          <a:p>
            <a:r>
              <a:rPr lang="en-US" dirty="0" smtClean="0"/>
              <a:t>Vi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prøvd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praksis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17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/>
              <a:t>Oppsummering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4128" y="3537284"/>
            <a:ext cx="6420012" cy="140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dirty="0" smtClean="0"/>
              <a:t>SPØRSMÅL?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85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 err="1" smtClean="0"/>
              <a:t>Takk</a:t>
            </a:r>
            <a:r>
              <a:rPr lang="en-US" dirty="0" smtClean="0"/>
              <a:t> for </a:t>
            </a:r>
            <a:r>
              <a:rPr lang="en-US" dirty="0" err="1" smtClean="0"/>
              <a:t>oss</a:t>
            </a:r>
            <a:endParaRPr lang="en-US" dirty="0"/>
          </a:p>
        </p:txBody>
      </p:sp>
      <p:pic>
        <p:nvPicPr>
          <p:cNvPr id="1026" name="Picture 2" descr="http://i3.kym-cdn.com/photos/images/original/001/022/360/d0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8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9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3200" b="1" dirty="0"/>
              <a:t>Intro til REST og </a:t>
            </a:r>
            <a:r>
              <a:rPr lang="nb-NO" sz="3200" b="1" dirty="0" smtClean="0"/>
              <a:t>JSON (20 minutter)</a:t>
            </a:r>
            <a:endParaRPr lang="en-GB" sz="3200" dirty="0"/>
          </a:p>
          <a:p>
            <a:r>
              <a:rPr lang="nb-NO" sz="3200" b="1" dirty="0"/>
              <a:t>Hvordan implementere REST-tjenester på serversiden (30 minutter)</a:t>
            </a:r>
            <a:endParaRPr lang="en-GB" sz="3200" dirty="0"/>
          </a:p>
          <a:p>
            <a:r>
              <a:rPr lang="nb-NO" sz="3200" b="1" dirty="0" err="1"/>
              <a:t>Hands-on</a:t>
            </a:r>
            <a:r>
              <a:rPr lang="nb-NO" sz="3200" b="1" dirty="0"/>
              <a:t>: konsumering av REST-tjenester (40 minutter)</a:t>
            </a:r>
            <a:endParaRPr lang="en-GB" sz="3200" dirty="0"/>
          </a:p>
          <a:p>
            <a:r>
              <a:rPr lang="nb-NO" sz="3200" b="1" dirty="0" smtClean="0"/>
              <a:t>Oppsummering</a:t>
            </a:r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67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nb-NO" dirty="0" smtClean="0"/>
              <a:t> is 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</a:t>
            </a:r>
            <a:r>
              <a:rPr lang="en-GB" dirty="0"/>
              <a:t>ava</a:t>
            </a:r>
            <a:r>
              <a:rPr lang="en-GB" b="1" dirty="0"/>
              <a:t>S</a:t>
            </a:r>
            <a:r>
              <a:rPr lang="en-GB" dirty="0"/>
              <a:t>cript </a:t>
            </a:r>
            <a:r>
              <a:rPr lang="en-GB" b="1" dirty="0"/>
              <a:t>O</a:t>
            </a:r>
            <a:r>
              <a:rPr lang="en-GB" dirty="0"/>
              <a:t>bject </a:t>
            </a:r>
            <a:r>
              <a:rPr lang="en-GB" b="1" dirty="0" smtClean="0"/>
              <a:t>N</a:t>
            </a:r>
            <a:r>
              <a:rPr lang="en-GB" dirty="0" smtClean="0"/>
              <a:t>otation</a:t>
            </a:r>
          </a:p>
          <a:p>
            <a:r>
              <a:rPr lang="en-GB" dirty="0" smtClean="0"/>
              <a:t>A syntax </a:t>
            </a:r>
            <a:r>
              <a:rPr lang="en-GB" dirty="0"/>
              <a:t>for storing and exchanging data</a:t>
            </a:r>
            <a:r>
              <a:rPr lang="en-GB" dirty="0" smtClean="0"/>
              <a:t>.</a:t>
            </a:r>
          </a:p>
          <a:p>
            <a:r>
              <a:rPr lang="nb-NO" dirty="0" smtClean="0"/>
              <a:t>Language </a:t>
            </a:r>
            <a:r>
              <a:rPr lang="en-US" dirty="0" smtClean="0"/>
              <a:t>independent</a:t>
            </a:r>
          </a:p>
          <a:p>
            <a:r>
              <a:rPr lang="en-GB" dirty="0" smtClean="0"/>
              <a:t>Lighter than XML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96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JSON </a:t>
            </a:r>
            <a:r>
              <a:rPr lang="nb-NO" dirty="0" err="1" smtClean="0"/>
              <a:t>vs</a:t>
            </a:r>
            <a:r>
              <a:rPr lang="nb-NO" dirty="0" smtClean="0"/>
              <a:t> 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easy</a:t>
            </a:r>
            <a:r>
              <a:rPr lang="nb-NO" dirty="0" smtClean="0"/>
              <a:t> to </a:t>
            </a:r>
            <a:r>
              <a:rPr lang="nb-NO" dirty="0" err="1" smtClean="0"/>
              <a:t>read</a:t>
            </a:r>
            <a:endParaRPr lang="nb-NO" dirty="0"/>
          </a:p>
          <a:p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en-GB" dirty="0"/>
              <a:t>hierarchical </a:t>
            </a:r>
            <a:endParaRPr lang="en-GB" dirty="0" smtClean="0"/>
          </a:p>
          <a:p>
            <a:r>
              <a:rPr lang="nb-NO" dirty="0" err="1" smtClean="0"/>
              <a:t>Both</a:t>
            </a:r>
            <a:r>
              <a:rPr lang="nb-NO" dirty="0" smtClean="0"/>
              <a:t>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platform</a:t>
            </a:r>
            <a:r>
              <a:rPr lang="nb-NO" dirty="0" smtClean="0"/>
              <a:t> and </a:t>
            </a:r>
            <a:r>
              <a:rPr lang="nb-NO" dirty="0" err="1" smtClean="0"/>
              <a:t>language</a:t>
            </a:r>
            <a:r>
              <a:rPr lang="nb-NO" dirty="0" smtClean="0"/>
              <a:t> </a:t>
            </a:r>
            <a:r>
              <a:rPr lang="nb-NO" dirty="0" err="1" smtClean="0"/>
              <a:t>independent</a:t>
            </a:r>
            <a:endParaRPr lang="nb-NO" dirty="0" smtClean="0"/>
          </a:p>
          <a:p>
            <a:endParaRPr lang="nb-NO" dirty="0"/>
          </a:p>
          <a:p>
            <a:r>
              <a:rPr lang="nb-NO" dirty="0" smtClean="0"/>
              <a:t>JSON </a:t>
            </a:r>
            <a:r>
              <a:rPr lang="nb-NO" dirty="0" err="1" smtClean="0"/>
              <a:t>are</a:t>
            </a:r>
            <a:r>
              <a:rPr lang="nb-NO" dirty="0" smtClean="0"/>
              <a:t> </a:t>
            </a:r>
            <a:r>
              <a:rPr lang="nb-NO" dirty="0" err="1" smtClean="0"/>
              <a:t>shorter</a:t>
            </a:r>
            <a:endParaRPr lang="nb-NO" dirty="0" smtClean="0"/>
          </a:p>
          <a:p>
            <a:r>
              <a:rPr lang="nb-NO" dirty="0" smtClean="0"/>
              <a:t>JSON </a:t>
            </a:r>
            <a:r>
              <a:rPr lang="nb-NO" dirty="0" err="1" smtClean="0"/>
              <a:t>Quicker</a:t>
            </a:r>
            <a:r>
              <a:rPr lang="nb-NO" dirty="0" smtClean="0"/>
              <a:t> to </a:t>
            </a:r>
            <a:r>
              <a:rPr lang="nb-NO" dirty="0" err="1" smtClean="0"/>
              <a:t>read</a:t>
            </a:r>
            <a:r>
              <a:rPr lang="nb-NO" dirty="0" smtClean="0"/>
              <a:t>/</a:t>
            </a:r>
            <a:r>
              <a:rPr lang="nb-NO" dirty="0" err="1" smtClean="0"/>
              <a:t>write</a:t>
            </a:r>
            <a:endParaRPr lang="nb-NO" dirty="0" smtClean="0"/>
          </a:p>
          <a:p>
            <a:r>
              <a:rPr lang="nb-NO" dirty="0" smtClean="0"/>
              <a:t>JSON have </a:t>
            </a:r>
            <a:r>
              <a:rPr lang="nb-NO" dirty="0" err="1" smtClean="0"/>
              <a:t>build</a:t>
            </a:r>
            <a:r>
              <a:rPr lang="nb-NO" dirty="0" smtClean="0"/>
              <a:t> in support </a:t>
            </a:r>
            <a:r>
              <a:rPr lang="nb-NO" dirty="0" smtClean="0"/>
              <a:t>for </a:t>
            </a:r>
            <a:r>
              <a:rPr lang="nb-NO" dirty="0" err="1" smtClean="0"/>
              <a:t>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24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JSON </a:t>
            </a:r>
            <a:r>
              <a:rPr lang="nb-NO" dirty="0" err="1" smtClean="0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51405"/>
            <a:ext cx="10515600" cy="2174875"/>
          </a:xfrm>
        </p:spPr>
        <p:txBody>
          <a:bodyPr>
            <a:normAutofit/>
          </a:bodyPr>
          <a:lstStyle/>
          <a:p>
            <a:r>
              <a:rPr lang="en-GB" dirty="0"/>
              <a:t>Data is in name/value pairs</a:t>
            </a:r>
          </a:p>
          <a:p>
            <a:r>
              <a:rPr lang="en-GB" dirty="0"/>
              <a:t>Data is separated by commas</a:t>
            </a:r>
          </a:p>
          <a:p>
            <a:r>
              <a:rPr lang="en-GB" dirty="0"/>
              <a:t>Curly braces hold objects</a:t>
            </a:r>
          </a:p>
          <a:p>
            <a:r>
              <a:rPr lang="en-GB" dirty="0"/>
              <a:t>Square brackets hold </a:t>
            </a:r>
            <a:r>
              <a:rPr lang="en-GB" dirty="0" smtClean="0"/>
              <a:t>arrays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337310" y="4526280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Sample: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calle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age: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"dark"</a:t>
            </a:r>
          </a:p>
          <a:p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What</a:t>
            </a:r>
            <a:r>
              <a:rPr lang="nb-NO" dirty="0" smtClean="0"/>
              <a:t> is REST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23426"/>
            <a:ext cx="9613861" cy="3599316"/>
          </a:xfrm>
        </p:spPr>
        <p:txBody>
          <a:bodyPr/>
          <a:lstStyle/>
          <a:p>
            <a:r>
              <a:rPr lang="en-US" dirty="0" smtClean="0"/>
              <a:t> </a:t>
            </a:r>
            <a:r>
              <a:rPr lang="en-US" b="1" dirty="0" smtClean="0"/>
              <a:t>Re</a:t>
            </a:r>
            <a:r>
              <a:rPr lang="en-US" dirty="0" smtClean="0"/>
              <a:t>presentational </a:t>
            </a:r>
            <a:r>
              <a:rPr lang="en-US" b="1" dirty="0" smtClean="0"/>
              <a:t>S</a:t>
            </a:r>
            <a:r>
              <a:rPr lang="en-US" dirty="0" smtClean="0"/>
              <a:t>tate </a:t>
            </a:r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An </a:t>
            </a:r>
            <a:r>
              <a:rPr lang="en-US" i="1" dirty="0" smtClean="0"/>
              <a:t>architecture style</a:t>
            </a:r>
            <a:r>
              <a:rPr lang="en-US" dirty="0" smtClean="0"/>
              <a:t> for designing networked applications</a:t>
            </a:r>
          </a:p>
          <a:p>
            <a:r>
              <a:rPr lang="en-US" dirty="0" smtClean="0"/>
              <a:t>An easier way to connect machines. (as an alternative to SOAP, CORBA and RPC)</a:t>
            </a:r>
          </a:p>
          <a:p>
            <a:r>
              <a:rPr lang="en-GB" dirty="0"/>
              <a:t>REST is not a "</a:t>
            </a:r>
            <a:r>
              <a:rPr lang="en-GB" dirty="0" smtClean="0"/>
              <a:t>standard”, </a:t>
            </a:r>
            <a:r>
              <a:rPr lang="en-GB" dirty="0" smtClean="0"/>
              <a:t>its more a like a design </a:t>
            </a:r>
            <a:r>
              <a:rPr lang="en-GB" dirty="0"/>
              <a:t>guideline</a:t>
            </a:r>
            <a:endParaRPr lang="en-US" dirty="0" smtClean="0"/>
          </a:p>
          <a:p>
            <a:r>
              <a:rPr lang="en-US" dirty="0" smtClean="0"/>
              <a:t>Most common over the HTTP protocol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distributed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server</a:t>
            </a:r>
            <a:endParaRPr lang="en-US" dirty="0" smtClean="0"/>
          </a:p>
          <a:p>
            <a:r>
              <a:rPr lang="en-US" dirty="0" err="1" smtClean="0"/>
              <a:t>Hetrogeneous</a:t>
            </a:r>
            <a:r>
              <a:rPr lang="en-US" dirty="0" smtClean="0"/>
              <a:t> </a:t>
            </a:r>
            <a:r>
              <a:rPr lang="en-US" dirty="0" smtClean="0"/>
              <a:t>Interoperability </a:t>
            </a:r>
            <a:r>
              <a:rPr lang="en-US" dirty="0" smtClean="0">
                <a:hlinkClick r:id="rId3" action="ppaction://hlinksldjump"/>
              </a:rPr>
              <a:t>()</a:t>
            </a:r>
            <a:endParaRPr lang="en-US" dirty="0" smtClean="0"/>
          </a:p>
          <a:p>
            <a:r>
              <a:rPr lang="en-US" dirty="0" smtClean="0"/>
              <a:t>Stateless </a:t>
            </a:r>
            <a:r>
              <a:rPr lang="en-US" dirty="0" smtClean="0">
                <a:hlinkClick r:id="rId4" action="ppaction://hlinksldjump"/>
              </a:rPr>
              <a:t>()</a:t>
            </a:r>
            <a:endParaRPr lang="en-US" dirty="0" smtClean="0"/>
          </a:p>
          <a:p>
            <a:r>
              <a:rPr lang="en-US" dirty="0" err="1" smtClean="0"/>
              <a:t>Cachable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RESTful </a:t>
            </a:r>
            <a:r>
              <a:rPr lang="en-GB" dirty="0" smtClean="0"/>
              <a:t>application over HTTP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requests to do CRUD operations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uild in HTTP methods </a:t>
            </a:r>
          </a:p>
          <a:p>
            <a:r>
              <a:rPr lang="en-US" dirty="0" smtClean="0"/>
              <a:t>Build in response codes</a:t>
            </a:r>
          </a:p>
          <a:p>
            <a:r>
              <a:rPr lang="en-US" dirty="0" smtClean="0"/>
              <a:t>REST itself has no build in security features</a:t>
            </a:r>
          </a:p>
          <a:p>
            <a:pPr lvl="1"/>
            <a:r>
              <a:rPr lang="en-US" dirty="0" smtClean="0"/>
              <a:t>Authentication is often done via username/password tokens (http header)</a:t>
            </a:r>
          </a:p>
          <a:p>
            <a:pPr lvl="1"/>
            <a:r>
              <a:rPr lang="en-US" dirty="0" smtClean="0"/>
              <a:t>Encryption is done over HTTPS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POST for creating new resources on the server</a:t>
            </a:r>
          </a:p>
          <a:p>
            <a:r>
              <a:rPr lang="en-US" dirty="0" smtClean="0"/>
              <a:t>Use PUT for updating or change the state for a resource on the server</a:t>
            </a:r>
          </a:p>
          <a:p>
            <a:r>
              <a:rPr lang="en-US" dirty="0" smtClean="0"/>
              <a:t>Use GET for getting a resource, or a list of resources</a:t>
            </a:r>
          </a:p>
          <a:p>
            <a:r>
              <a:rPr lang="en-US" dirty="0" smtClean="0"/>
              <a:t>Use </a:t>
            </a:r>
            <a:r>
              <a:rPr lang="en-US" dirty="0" smtClean="0"/>
              <a:t>DELETE for </a:t>
            </a:r>
            <a:r>
              <a:rPr lang="en-US" dirty="0" smtClean="0"/>
              <a:t>deleting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4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86</TotalTime>
  <Words>688</Words>
  <Application>Microsoft Office PowerPoint</Application>
  <PresentationFormat>Widescreen</PresentationFormat>
  <Paragraphs>138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Courier New</vt:lpstr>
      <vt:lpstr>Trebuchet MS</vt:lpstr>
      <vt:lpstr>Berlin</vt:lpstr>
      <vt:lpstr>REST og JSON</vt:lpstr>
      <vt:lpstr>AGENDA</vt:lpstr>
      <vt:lpstr>What is JSON</vt:lpstr>
      <vt:lpstr>JSON vs XML</vt:lpstr>
      <vt:lpstr>JSON syntax</vt:lpstr>
      <vt:lpstr>What is REST</vt:lpstr>
      <vt:lpstr>Designing distributed applications</vt:lpstr>
      <vt:lpstr>RESTful application over HTTP</vt:lpstr>
      <vt:lpstr>CRUD</vt:lpstr>
      <vt:lpstr>REST vs SOAP</vt:lpstr>
      <vt:lpstr>Transfer format</vt:lpstr>
      <vt:lpstr>PowerPoint Presentation</vt:lpstr>
      <vt:lpstr>PowerPoint Presentation</vt:lpstr>
      <vt:lpstr>SOAP vs REST</vt:lpstr>
      <vt:lpstr>REST på serversiden</vt:lpstr>
      <vt:lpstr>Hands-on</vt:lpstr>
      <vt:lpstr>Oppsummering</vt:lpstr>
      <vt:lpstr>Oppsummering</vt:lpstr>
      <vt:lpstr>Takk for oss</vt:lpstr>
    </vt:vector>
  </TitlesOfParts>
  <Company>Q-Free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og JSON</dc:title>
  <dc:creator>Gaute Hæreid</dc:creator>
  <cp:lastModifiedBy>Carl Bokestad</cp:lastModifiedBy>
  <cp:revision>11</cp:revision>
  <dcterms:created xsi:type="dcterms:W3CDTF">2016-04-27T07:57:45Z</dcterms:created>
  <dcterms:modified xsi:type="dcterms:W3CDTF">2016-04-27T11:52:11Z</dcterms:modified>
</cp:coreProperties>
</file>