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12921-3AFB-48BB-8C66-90C720F5AD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541784-BE73-4475-A3B1-AB7DE2FFB8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C82B53-B9ED-4DF8-9C0D-29E95AC83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694D5-1932-4D7D-9DDF-AE1A6F08C750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5AC1CD-29CF-4EBE-8E2F-1B648719B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299185-CE32-4DBC-AA43-67E87B89B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D7180-5B57-4D0B-A38F-F295B2061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330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364BC-1134-4319-B430-3227A3B35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5F5EE5-4137-46E8-83D9-43639FC76C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209157-3ABA-4007-A678-086929A7E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694D5-1932-4D7D-9DDF-AE1A6F08C750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6A590-F2BC-4C37-A828-F9D74C302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0573C1-A628-4717-AA4E-0551474C6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D7180-5B57-4D0B-A38F-F295B2061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590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81A1AA-FF6B-4FCF-A567-0733EE08F8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168799-A800-41B0-9530-2BBDD1DF09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ED8E86-09B6-4542-94CF-4B355B282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694D5-1932-4D7D-9DDF-AE1A6F08C750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A43983-86CF-4721-8852-D293DDF8D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5B6807-3199-4B8C-BCBA-CDA5FC29C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D7180-5B57-4D0B-A38F-F295B2061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28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D8A5F-6FD3-4BB3-B9F1-F25A61364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A25A0-5F74-4617-9300-42CF5B9AFE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27FC7A-4C36-46AD-81C7-6E5A729F8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694D5-1932-4D7D-9DDF-AE1A6F08C750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13BF80-CF9B-4ED9-8B04-F0E04957E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EF7E3-C4F9-476C-82AD-8EDBD0807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D7180-5B57-4D0B-A38F-F295B2061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43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FDD1F-56BA-4C62-A8C3-439414383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6D38AB-DF3F-45E4-8174-805B3B424B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D856C2-8316-4DC1-8189-674C6BD63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694D5-1932-4D7D-9DDF-AE1A6F08C750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0135DF-0121-403A-A7C8-7355BB218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D699EB-37C9-4D9E-B0D9-B76724FAE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D7180-5B57-4D0B-A38F-F295B2061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006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F8CDC-09DA-443B-9E35-C6804568C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DD324-947E-4822-B165-CE6DBA207C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20AB76-61B3-4E5E-A801-F1A391D77D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BCE756-BC63-4217-A749-67B5268E2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694D5-1932-4D7D-9DDF-AE1A6F08C750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EA8625-874B-46A1-92CC-E98BDC08B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FA00C6-90FA-4607-8143-186C5AE3D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D7180-5B57-4D0B-A38F-F295B2061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605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0EA06-5995-4440-B80A-FA133DAFB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16CA93-978A-40E9-9C65-4A00E43D5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309DD0-C60C-4B21-B2ED-1D0DB88363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FD7769-6D3B-40CF-B3B7-3B505BA039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4DDC8C-4300-47B3-A16F-7AA079E6F3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E84C5E-CB80-4437-8394-BE0724BA1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694D5-1932-4D7D-9DDF-AE1A6F08C750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167123-17B2-4188-8657-26D9485A9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1B224E-C8EA-4E66-8BF1-C4C3B27F2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D7180-5B57-4D0B-A38F-F295B2061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014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9E5C0-77F5-47DC-B006-1DA4C4152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39BCAE-5B13-4B7D-BED8-A968D57FE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694D5-1932-4D7D-9DDF-AE1A6F08C750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A71FC1-D9C4-4EB1-AA91-9CDC1F1FB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C31D02-658D-4535-877D-E83561F51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D7180-5B57-4D0B-A38F-F295B2061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523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12EB6D-9264-4D63-9500-30CE15AD3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694D5-1932-4D7D-9DDF-AE1A6F08C750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378802-4972-4C32-993D-88BAC5CD0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E4FFBC-B6EA-45B7-8481-B5CFA2CF8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D7180-5B57-4D0B-A38F-F295B2061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885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DC8E4-1DFF-46C9-B45B-FF6046688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C6E07-B6D2-49D3-B5B7-D5BD6D6BB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E7627E-440E-4CB5-8DEA-3F61D0ED74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1F289B-D866-4029-8089-ADD8C4884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694D5-1932-4D7D-9DDF-AE1A6F08C750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F6E2B5-C88B-49D3-8309-58241936E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FFDF92-F430-463A-8751-4CF6C87C3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D7180-5B57-4D0B-A38F-F295B2061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214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12467-2A15-43AD-BB08-602D4C61E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0D180A-91C3-469F-B326-7592033388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FED883-4242-4953-910A-9F0DFCD314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326113-0FAE-4751-867E-70172B17A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694D5-1932-4D7D-9DDF-AE1A6F08C750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37D32B-7742-46AD-B9F4-CBD27EEE9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ABFDFE-66E8-495B-89D8-6DD3B9879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D7180-5B57-4D0B-A38F-F295B2061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455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F42715-7475-45A3-8578-E62756B1E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F704C1-A0DF-4063-9BA4-AD2DA0B264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FBC5F5-A559-4C1D-9EE8-54E8ABB336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4694D5-1932-4D7D-9DDF-AE1A6F08C750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3CF557-7C53-4381-BCAF-0CD02AF830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49CBD-57FC-4091-8FFA-1F2C112B6D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AD7180-5B57-4D0B-A38F-F295B2061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031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C14BEA3-FBB3-4288-8BF5-1A51B0E31CB7}"/>
              </a:ext>
            </a:extLst>
          </p:cNvPr>
          <p:cNvSpPr/>
          <p:nvPr/>
        </p:nvSpPr>
        <p:spPr>
          <a:xfrm>
            <a:off x="1113572" y="274973"/>
            <a:ext cx="2029449" cy="1073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ComputerBlueprint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A9D129-252B-4DE9-B83C-D4BA2E253616}"/>
              </a:ext>
            </a:extLst>
          </p:cNvPr>
          <p:cNvSpPr txBox="1"/>
          <p:nvPr/>
        </p:nvSpPr>
        <p:spPr>
          <a:xfrm>
            <a:off x="4786685" y="292476"/>
            <a:ext cx="37132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Context Map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E1A5C8-06CC-436A-B809-05E33E05BBC8}"/>
              </a:ext>
            </a:extLst>
          </p:cNvPr>
          <p:cNvSpPr/>
          <p:nvPr/>
        </p:nvSpPr>
        <p:spPr>
          <a:xfrm>
            <a:off x="938253" y="2204120"/>
            <a:ext cx="2385391" cy="1073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ComputerFulfillment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2F0A1F7-B285-4A1D-A54D-2048152DA1EE}"/>
              </a:ext>
            </a:extLst>
          </p:cNvPr>
          <p:cNvSpPr/>
          <p:nvPr/>
        </p:nvSpPr>
        <p:spPr>
          <a:xfrm>
            <a:off x="6661326" y="2092801"/>
            <a:ext cx="2029449" cy="1073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VendorReturns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9B0FCDA-480C-4247-82EE-AD74B476D086}"/>
              </a:ext>
            </a:extLst>
          </p:cNvPr>
          <p:cNvSpPr/>
          <p:nvPr/>
        </p:nvSpPr>
        <p:spPr>
          <a:xfrm>
            <a:off x="1113571" y="4641826"/>
            <a:ext cx="2029449" cy="1073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D64648-4B5B-493B-BF03-BBCC35C369A7}"/>
              </a:ext>
            </a:extLst>
          </p:cNvPr>
          <p:cNvSpPr/>
          <p:nvPr/>
        </p:nvSpPr>
        <p:spPr>
          <a:xfrm>
            <a:off x="6658676" y="3662327"/>
            <a:ext cx="2029449" cy="1073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OrderFulfillment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EAD9907-3818-406E-8874-8F6801BF77A5}"/>
              </a:ext>
            </a:extLst>
          </p:cNvPr>
          <p:cNvSpPr/>
          <p:nvPr/>
        </p:nvSpPr>
        <p:spPr>
          <a:xfrm>
            <a:off x="3946499" y="5608948"/>
            <a:ext cx="2029449" cy="1073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CustomerService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544D17E-5C07-45AA-A666-44836C47D481}"/>
              </a:ext>
            </a:extLst>
          </p:cNvPr>
          <p:cNvCxnSpPr>
            <a:stCxn id="4" idx="2"/>
            <a:endCxn id="7" idx="0"/>
          </p:cNvCxnSpPr>
          <p:nvPr/>
        </p:nvCxnSpPr>
        <p:spPr>
          <a:xfrm>
            <a:off x="2128297" y="1347993"/>
            <a:ext cx="2652" cy="856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7C4D467-67D3-4EFE-A7EC-ED643722F939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 flipH="1">
            <a:off x="2128296" y="3277140"/>
            <a:ext cx="2653" cy="1364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99C5D47-2878-42C7-A482-AF135A18F25D}"/>
              </a:ext>
            </a:extLst>
          </p:cNvPr>
          <p:cNvCxnSpPr>
            <a:stCxn id="7" idx="3"/>
            <a:endCxn id="8" idx="1"/>
          </p:cNvCxnSpPr>
          <p:nvPr/>
        </p:nvCxnSpPr>
        <p:spPr>
          <a:xfrm flipV="1">
            <a:off x="3323644" y="2629311"/>
            <a:ext cx="3337682" cy="111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BF64FAE-C456-4882-8830-3BA832239A4D}"/>
              </a:ext>
            </a:extLst>
          </p:cNvPr>
          <p:cNvCxnSpPr>
            <a:stCxn id="9" idx="3"/>
            <a:endCxn id="10" idx="1"/>
          </p:cNvCxnSpPr>
          <p:nvPr/>
        </p:nvCxnSpPr>
        <p:spPr>
          <a:xfrm flipV="1">
            <a:off x="3143020" y="4198837"/>
            <a:ext cx="3515656" cy="979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FF8620F-AA86-468F-A5B9-EBBA7EB445F6}"/>
              </a:ext>
            </a:extLst>
          </p:cNvPr>
          <p:cNvCxnSpPr>
            <a:cxnSpLocks/>
            <a:stCxn id="9" idx="2"/>
            <a:endCxn id="11" idx="1"/>
          </p:cNvCxnSpPr>
          <p:nvPr/>
        </p:nvCxnSpPr>
        <p:spPr>
          <a:xfrm>
            <a:off x="2128296" y="5714846"/>
            <a:ext cx="1818203" cy="430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785EC739-E4D6-4648-94D0-896DE237CE3E}"/>
              </a:ext>
            </a:extLst>
          </p:cNvPr>
          <p:cNvSpPr txBox="1"/>
          <p:nvPr/>
        </p:nvSpPr>
        <p:spPr>
          <a:xfrm>
            <a:off x="2178657" y="1475167"/>
            <a:ext cx="2284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Defines Computers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496002D-EDB2-4295-81DE-BCF4768F8B9D}"/>
              </a:ext>
            </a:extLst>
          </p:cNvPr>
          <p:cNvSpPr txBox="1"/>
          <p:nvPr/>
        </p:nvSpPr>
        <p:spPr>
          <a:xfrm>
            <a:off x="2242268" y="3534195"/>
            <a:ext cx="2284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Builds Inventory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E901381-584A-4170-81C2-FBC353AD0557}"/>
              </a:ext>
            </a:extLst>
          </p:cNvPr>
          <p:cNvSpPr txBox="1"/>
          <p:nvPr/>
        </p:nvSpPr>
        <p:spPr>
          <a:xfrm>
            <a:off x="3946499" y="2015315"/>
            <a:ext cx="2284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Manage hardware replacement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37BEE8F-4FA3-4975-86E7-A5E8EFC69B73}"/>
              </a:ext>
            </a:extLst>
          </p:cNvPr>
          <p:cNvSpPr txBox="1"/>
          <p:nvPr/>
        </p:nvSpPr>
        <p:spPr>
          <a:xfrm>
            <a:off x="3644348" y="4238603"/>
            <a:ext cx="2451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Ships to customer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435171D-AEC8-4004-99F8-066DC02E17A9}"/>
              </a:ext>
            </a:extLst>
          </p:cNvPr>
          <p:cNvSpPr/>
          <p:nvPr/>
        </p:nvSpPr>
        <p:spPr>
          <a:xfrm>
            <a:off x="9401094" y="3663204"/>
            <a:ext cx="2029449" cy="107302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Shipping Service (UPS)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56CE3C0-7834-4E21-A04D-BCD0655CC644}"/>
              </a:ext>
            </a:extLst>
          </p:cNvPr>
          <p:cNvCxnSpPr>
            <a:cxnSpLocks/>
            <a:stCxn id="8" idx="3"/>
            <a:endCxn id="51" idx="0"/>
          </p:cNvCxnSpPr>
          <p:nvPr/>
        </p:nvCxnSpPr>
        <p:spPr>
          <a:xfrm>
            <a:off x="8690775" y="2629311"/>
            <a:ext cx="1725044" cy="1033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D813F46-AB11-419B-831C-369018849C42}"/>
              </a:ext>
            </a:extLst>
          </p:cNvPr>
          <p:cNvCxnSpPr>
            <a:cxnSpLocks/>
            <a:stCxn id="10" idx="3"/>
            <a:endCxn id="51" idx="1"/>
          </p:cNvCxnSpPr>
          <p:nvPr/>
        </p:nvCxnSpPr>
        <p:spPr>
          <a:xfrm>
            <a:off x="8688125" y="4198837"/>
            <a:ext cx="712969" cy="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66490DAF-7FEC-4B94-88B6-CFA1BB6DC0DB}"/>
              </a:ext>
            </a:extLst>
          </p:cNvPr>
          <p:cNvSpPr txBox="1"/>
          <p:nvPr/>
        </p:nvSpPr>
        <p:spPr>
          <a:xfrm>
            <a:off x="1283747" y="6145458"/>
            <a:ext cx="2451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Tracks order status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399DB3D-C5DC-4DC0-8C19-3ED2995955E4}"/>
              </a:ext>
            </a:extLst>
          </p:cNvPr>
          <p:cNvSpPr/>
          <p:nvPr/>
        </p:nvSpPr>
        <p:spPr>
          <a:xfrm>
            <a:off x="7128345" y="5493693"/>
            <a:ext cx="2029449" cy="107302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Notification Service (Email)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76078DF-BFC9-4609-AA18-B2834CC3C256}"/>
              </a:ext>
            </a:extLst>
          </p:cNvPr>
          <p:cNvCxnSpPr>
            <a:cxnSpLocks/>
            <a:stCxn id="11" idx="3"/>
            <a:endCxn id="62" idx="1"/>
          </p:cNvCxnSpPr>
          <p:nvPr/>
        </p:nvCxnSpPr>
        <p:spPr>
          <a:xfrm flipV="1">
            <a:off x="5975948" y="6030203"/>
            <a:ext cx="1152397" cy="115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5657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31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Kalpin</dc:creator>
  <cp:lastModifiedBy>Steve Kalpin</cp:lastModifiedBy>
  <cp:revision>3</cp:revision>
  <dcterms:created xsi:type="dcterms:W3CDTF">2021-07-06T17:11:50Z</dcterms:created>
  <dcterms:modified xsi:type="dcterms:W3CDTF">2021-07-06T17:30:18Z</dcterms:modified>
</cp:coreProperties>
</file>