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2921-3AFB-48BB-8C66-90C720F5A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41784-BE73-4475-A3B1-AB7DE2FFB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82B53-B9ED-4DF8-9C0D-29E95AC8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C1CD-29CF-4EBE-8E2F-1B648719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99185-CE32-4DBC-AA43-67E87B89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64BC-1134-4319-B430-3227A3B3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F5EE5-4137-46E8-83D9-43639FC76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09157-3ABA-4007-A678-086929A7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6A590-F2BC-4C37-A828-F9D74C30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573C1-A628-4717-AA4E-0551474C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1A1AA-FF6B-4FCF-A567-0733EE08F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68799-A800-41B0-9530-2BBDD1DF0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8E86-09B6-4542-94CF-4B355B28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43983-86CF-4721-8852-D293DDF8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B6807-3199-4B8C-BCBA-CDA5FC29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2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8A5F-6FD3-4BB3-B9F1-F25A6136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25A0-5F74-4617-9300-42CF5B9A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7FC7A-4C36-46AD-81C7-6E5A729F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3BF80-CF9B-4ED9-8B04-F0E04957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EF7E3-C4F9-476C-82AD-8EDBD080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DD1F-56BA-4C62-A8C3-43941438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D38AB-DF3F-45E4-8174-805B3B424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56C2-8316-4DC1-8189-674C6BD6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135DF-0121-403A-A7C8-7355BB21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99EB-37C9-4D9E-B0D9-B76724FA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0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F8CDC-09DA-443B-9E35-C6804568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D324-947E-4822-B165-CE6DBA207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0AB76-61B3-4E5E-A801-F1A391D77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CE756-BC63-4217-A749-67B5268E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8625-874B-46A1-92CC-E98BDC08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A00C6-90FA-4607-8143-186C5AE3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EA06-5995-4440-B80A-FA133DAF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6CA93-978A-40E9-9C65-4A00E43D5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09DD0-C60C-4B21-B2ED-1D0DB8836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D7769-6D3B-40CF-B3B7-3B505BA03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DDC8C-4300-47B3-A16F-7AA079E6F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84C5E-CB80-4437-8394-BE0724BA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67123-17B2-4188-8657-26D9485A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B224E-C8EA-4E66-8BF1-C4C3B27F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1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E5C0-77F5-47DC-B006-1DA4C41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9BCAE-5B13-4B7D-BED8-A968D57F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71FC1-D9C4-4EB1-AA91-9CDC1F1F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1D02-658D-4535-877D-E83561F5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2EB6D-9264-4D63-9500-30CE15AD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78802-4972-4C32-993D-88BAC5CD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4FFBC-B6EA-45B7-8481-B5CFA2CF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8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C8E4-1DFF-46C9-B45B-FF604668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6E07-B6D2-49D3-B5B7-D5BD6D6B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7627E-440E-4CB5-8DEA-3F61D0ED7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F289B-D866-4029-8089-ADD8C488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6E2B5-C88B-49D3-8309-58241936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FDF92-F430-463A-8751-4CF6C87C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1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2467-2A15-43AD-BB08-602D4C61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D180A-91C3-469F-B326-759203338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ED883-4242-4953-910A-9F0DFCD3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26113-0FAE-4751-867E-70172B17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7D32B-7742-46AD-B9F4-CBD27EEE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BFDFE-66E8-495B-89D8-6DD3B987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5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42715-7475-45A3-8578-E62756B1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704C1-A0DF-4063-9BA4-AD2DA0B26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BC5F5-A559-4C1D-9EE8-54E8ABB33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694D5-1932-4D7D-9DDF-AE1A6F08C7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F557-7C53-4381-BCAF-0CD02AF83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49CBD-57FC-4091-8FFA-1F2C112B6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3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4BEA3-FBB3-4288-8BF5-1A51B0E31CB7}"/>
              </a:ext>
            </a:extLst>
          </p:cNvPr>
          <p:cNvSpPr/>
          <p:nvPr/>
        </p:nvSpPr>
        <p:spPr>
          <a:xfrm>
            <a:off x="770732" y="379284"/>
            <a:ext cx="2029449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ComputerBlueprint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9D129-252B-4DE9-B83C-D4BA2E253616}"/>
              </a:ext>
            </a:extLst>
          </p:cNvPr>
          <p:cNvSpPr txBox="1"/>
          <p:nvPr/>
        </p:nvSpPr>
        <p:spPr>
          <a:xfrm>
            <a:off x="4786685" y="292476"/>
            <a:ext cx="3713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Context 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1A5C8-06CC-436A-B809-05E33E05BBC8}"/>
              </a:ext>
            </a:extLst>
          </p:cNvPr>
          <p:cNvSpPr/>
          <p:nvPr/>
        </p:nvSpPr>
        <p:spPr>
          <a:xfrm>
            <a:off x="938253" y="2204120"/>
            <a:ext cx="2385391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ComputerFulfillment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F0A1F7-B285-4A1D-A54D-2048152DA1EE}"/>
              </a:ext>
            </a:extLst>
          </p:cNvPr>
          <p:cNvSpPr/>
          <p:nvPr/>
        </p:nvSpPr>
        <p:spPr>
          <a:xfrm>
            <a:off x="5711652" y="2619397"/>
            <a:ext cx="2029449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Engagement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B0FCDA-480C-4247-82EE-AD74B476D086}"/>
              </a:ext>
            </a:extLst>
          </p:cNvPr>
          <p:cNvSpPr/>
          <p:nvPr/>
        </p:nvSpPr>
        <p:spPr>
          <a:xfrm>
            <a:off x="1113571" y="4641826"/>
            <a:ext cx="2029449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64648-4B5B-493B-BF03-BBCC35C369A7}"/>
              </a:ext>
            </a:extLst>
          </p:cNvPr>
          <p:cNvSpPr/>
          <p:nvPr/>
        </p:nvSpPr>
        <p:spPr>
          <a:xfrm>
            <a:off x="5803126" y="3950838"/>
            <a:ext cx="2029449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OrderFulfillment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AD9907-3818-406E-8874-8F6801BF77A5}"/>
              </a:ext>
            </a:extLst>
          </p:cNvPr>
          <p:cNvSpPr/>
          <p:nvPr/>
        </p:nvSpPr>
        <p:spPr>
          <a:xfrm>
            <a:off x="3946499" y="5608948"/>
            <a:ext cx="2029449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CustomerService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44D17E-5C07-45AA-A666-44836C47D48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785457" y="1452304"/>
            <a:ext cx="345492" cy="75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C4D467-67D3-4EFE-A7EC-ED643722F93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2128296" y="3277140"/>
            <a:ext cx="2653" cy="136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9C5D47-2878-42C7-A482-AF135A18F25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323644" y="2740630"/>
            <a:ext cx="2388008" cy="41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F64FAE-C456-4882-8830-3BA832239A4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143020" y="4487348"/>
            <a:ext cx="2660106" cy="69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F8620F-AA86-468F-A5B9-EBBA7EB445F6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>
            <a:off x="2128296" y="5714846"/>
            <a:ext cx="1818203" cy="43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85EC739-E4D6-4648-94D0-896DE237CE3E}"/>
              </a:ext>
            </a:extLst>
          </p:cNvPr>
          <p:cNvSpPr txBox="1"/>
          <p:nvPr/>
        </p:nvSpPr>
        <p:spPr>
          <a:xfrm>
            <a:off x="2178657" y="1475167"/>
            <a:ext cx="228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Defines Computers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96002D-EDB2-4295-81DE-BCF4768F8B9D}"/>
              </a:ext>
            </a:extLst>
          </p:cNvPr>
          <p:cNvSpPr txBox="1"/>
          <p:nvPr/>
        </p:nvSpPr>
        <p:spPr>
          <a:xfrm>
            <a:off x="2242268" y="3534195"/>
            <a:ext cx="228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Builds Inventory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01381-584A-4170-81C2-FBC353AD0557}"/>
              </a:ext>
            </a:extLst>
          </p:cNvPr>
          <p:cNvSpPr txBox="1"/>
          <p:nvPr/>
        </p:nvSpPr>
        <p:spPr>
          <a:xfrm>
            <a:off x="3644348" y="2056334"/>
            <a:ext cx="228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hardware replacement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7BEE8F-4FA3-4975-86E7-A5E8EFC69B73}"/>
              </a:ext>
            </a:extLst>
          </p:cNvPr>
          <p:cNvSpPr txBox="1"/>
          <p:nvPr/>
        </p:nvSpPr>
        <p:spPr>
          <a:xfrm>
            <a:off x="3644348" y="4238603"/>
            <a:ext cx="245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Ships to customer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5171D-AEC8-4004-99F8-066DC02E17A9}"/>
              </a:ext>
            </a:extLst>
          </p:cNvPr>
          <p:cNvSpPr/>
          <p:nvPr/>
        </p:nvSpPr>
        <p:spPr>
          <a:xfrm>
            <a:off x="9401094" y="3663204"/>
            <a:ext cx="2029449" cy="10730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 Service (UPS)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56CE3C0-7834-4E21-A04D-BCD0655CC644}"/>
              </a:ext>
            </a:extLst>
          </p:cNvPr>
          <p:cNvCxnSpPr>
            <a:cxnSpLocks/>
            <a:stCxn id="8" idx="3"/>
            <a:endCxn id="51" idx="0"/>
          </p:cNvCxnSpPr>
          <p:nvPr/>
        </p:nvCxnSpPr>
        <p:spPr>
          <a:xfrm>
            <a:off x="7741101" y="3155907"/>
            <a:ext cx="2674718" cy="50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813F46-AB11-419B-831C-369018849C42}"/>
              </a:ext>
            </a:extLst>
          </p:cNvPr>
          <p:cNvCxnSpPr>
            <a:cxnSpLocks/>
            <a:stCxn id="10" idx="3"/>
            <a:endCxn id="51" idx="1"/>
          </p:cNvCxnSpPr>
          <p:nvPr/>
        </p:nvCxnSpPr>
        <p:spPr>
          <a:xfrm flipV="1">
            <a:off x="7832575" y="4199714"/>
            <a:ext cx="1568519" cy="28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6490DAF-7FEC-4B94-88B6-CFA1BB6DC0DB}"/>
              </a:ext>
            </a:extLst>
          </p:cNvPr>
          <p:cNvSpPr txBox="1"/>
          <p:nvPr/>
        </p:nvSpPr>
        <p:spPr>
          <a:xfrm>
            <a:off x="1283747" y="6145458"/>
            <a:ext cx="245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Tracks order status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99DB3D-C5DC-4DC0-8C19-3ED2995955E4}"/>
              </a:ext>
            </a:extLst>
          </p:cNvPr>
          <p:cNvSpPr/>
          <p:nvPr/>
        </p:nvSpPr>
        <p:spPr>
          <a:xfrm>
            <a:off x="9401094" y="5523545"/>
            <a:ext cx="2029449" cy="10730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Service (Email)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76078DF-BFC9-4609-AA18-B2834CC3C256}"/>
              </a:ext>
            </a:extLst>
          </p:cNvPr>
          <p:cNvCxnSpPr>
            <a:cxnSpLocks/>
            <a:stCxn id="11" idx="3"/>
            <a:endCxn id="62" idx="1"/>
          </p:cNvCxnSpPr>
          <p:nvPr/>
        </p:nvCxnSpPr>
        <p:spPr>
          <a:xfrm flipV="1">
            <a:off x="5975948" y="6060055"/>
            <a:ext cx="3425146" cy="8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4A3B9-DB6B-4F29-8946-A32EDCB78CE8}"/>
              </a:ext>
            </a:extLst>
          </p:cNvPr>
          <p:cNvSpPr/>
          <p:nvPr/>
        </p:nvSpPr>
        <p:spPr>
          <a:xfrm>
            <a:off x="8781212" y="533263"/>
            <a:ext cx="2029449" cy="10730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Operations (Profit / Loss)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6A2B09-4AC2-4DC4-843C-001A99C35797}"/>
              </a:ext>
            </a:extLst>
          </p:cNvPr>
          <p:cNvCxnSpPr>
            <a:cxnSpLocks/>
            <a:stCxn id="25" idx="1"/>
            <a:endCxn id="4" idx="3"/>
          </p:cNvCxnSpPr>
          <p:nvPr/>
        </p:nvCxnSpPr>
        <p:spPr>
          <a:xfrm flipH="1" flipV="1">
            <a:off x="2800181" y="915794"/>
            <a:ext cx="5981031" cy="15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82E588-A5F5-4930-94DD-CFF765348642}"/>
              </a:ext>
            </a:extLst>
          </p:cNvPr>
          <p:cNvSpPr txBox="1"/>
          <p:nvPr/>
        </p:nvSpPr>
        <p:spPr>
          <a:xfrm>
            <a:off x="3410789" y="639161"/>
            <a:ext cx="228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Decides what the market needs are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87F4EB-48C0-42ED-885F-3560C4293631}"/>
              </a:ext>
            </a:extLst>
          </p:cNvPr>
          <p:cNvCxnSpPr>
            <a:cxnSpLocks/>
            <a:stCxn id="25" idx="1"/>
            <a:endCxn id="7" idx="3"/>
          </p:cNvCxnSpPr>
          <p:nvPr/>
        </p:nvCxnSpPr>
        <p:spPr>
          <a:xfrm flipH="1">
            <a:off x="3323644" y="1069773"/>
            <a:ext cx="5457568" cy="167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65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Kalpin</dc:creator>
  <cp:lastModifiedBy>Steve Kalpin</cp:lastModifiedBy>
  <cp:revision>7</cp:revision>
  <dcterms:created xsi:type="dcterms:W3CDTF">2021-07-06T17:11:50Z</dcterms:created>
  <dcterms:modified xsi:type="dcterms:W3CDTF">2021-07-13T17:49:58Z</dcterms:modified>
</cp:coreProperties>
</file>