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b020cf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b020cf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8a1b3d51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8a1b3d51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a1b3d5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8a1b3d51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cb32dc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cb32dc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2cb32dc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2cb32dc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2cb32dc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2cb32dc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2cb32dc8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2cb32dc8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2cb32dc8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2cb32dc8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4f121af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4f121af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8b7a38e0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8b7a38e0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b020cf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b020cf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NearChat Updated Deliverables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Victor, Jacob, Clyde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8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Code Review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07900"/>
            <a:ext cx="4624575" cy="45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(SQLite db)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50" y="1152482"/>
            <a:ext cx="9143999" cy="148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(JSON API)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l="590" t="-28600" r="-590" b="28600"/>
          <a:stretch/>
        </p:blipFill>
        <p:spPr>
          <a:xfrm>
            <a:off x="220875" y="3028700"/>
            <a:ext cx="7470449" cy="15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15024"/>
            <a:ext cx="7510849" cy="12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Schedule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5"/>
            <a:ext cx="8471825" cy="16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1757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Scenarios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t="11410"/>
          <a:stretch/>
        </p:blipFill>
        <p:spPr>
          <a:xfrm>
            <a:off x="311700" y="1152475"/>
            <a:ext cx="6717000" cy="26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188924" cy="35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aspects to keep in mind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69818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092850"/>
            <a:ext cx="6530400" cy="26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Tooling Assessment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75" y="1182675"/>
            <a:ext cx="70485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Summary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Things we would have added if we had more time: GPS geolocation (search-by-location functionality already exists </a:t>
            </a:r>
            <a:r>
              <a:rPr lang="en-US" dirty="0" err="1"/>
              <a:t>serverside</a:t>
            </a:r>
            <a:r>
              <a:rPr lang="en-US" dirty="0"/>
              <a:t> </a:t>
            </a:r>
            <a:r>
              <a:rPr lang="en-US"/>
              <a:t>and supported by API), </a:t>
            </a:r>
            <a:r>
              <a:rPr lang="en-US" dirty="0"/>
              <a:t>functional settings menu and about menu, option to enable/disable account visibility, a favorites list.</a:t>
            </a:r>
            <a:endParaRPr dirty="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65532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Office PowerPoint</Application>
  <PresentationFormat>On-screen Show (16:9)</PresentationFormat>
  <Paragraphs>19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NearChat Updated Deliverables</vt:lpstr>
      <vt:lpstr>Updated Schedule</vt:lpstr>
      <vt:lpstr>Functional Requirements</vt:lpstr>
      <vt:lpstr>User Scenarios</vt:lpstr>
      <vt:lpstr>Architecture</vt:lpstr>
      <vt:lpstr>Design aspects to keep in mind</vt:lpstr>
      <vt:lpstr>Resources</vt:lpstr>
      <vt:lpstr>Tooling Assessment</vt:lpstr>
      <vt:lpstr>Technical Summary</vt:lpstr>
      <vt:lpstr>Group Code Review</vt:lpstr>
      <vt:lpstr>Screenshots (SQLite db)</vt:lpstr>
      <vt:lpstr>Screenshots (JSON API)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NearChat Updated Deliverables</dc:title>
  <cp:lastModifiedBy>Du, Victor (Student)</cp:lastModifiedBy>
  <cp:revision>2</cp:revision>
  <dcterms:modified xsi:type="dcterms:W3CDTF">2021-06-10T06:16:10Z</dcterms:modified>
</cp:coreProperties>
</file>