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b020cf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b020cf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a1b3d5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a1b3d5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a1b3d5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a1b3d5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cb32d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cb32d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2cb32dc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2cb32dc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2cb32dc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2cb32dc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2cb32dc8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2cb32dc8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2cb32dc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2cb32dc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4f121af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4f121af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b7a38e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8b7a38e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b020c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b020c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NearChat Updated Deliverables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Victor, Jacob, Clyde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Code Review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7900"/>
            <a:ext cx="4624575" cy="45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(SQLite db)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50" y="1152482"/>
            <a:ext cx="9143999" cy="148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(JSON API)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28600" l="590" r="-590" t="-28600"/>
          <a:stretch/>
        </p:blipFill>
        <p:spPr>
          <a:xfrm>
            <a:off x="220875" y="3028700"/>
            <a:ext cx="7470449" cy="15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5024"/>
            <a:ext cx="7510849" cy="12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Schedule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8471825" cy="16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1757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Scenarios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11410"/>
          <a:stretch/>
        </p:blipFill>
        <p:spPr>
          <a:xfrm>
            <a:off x="311700" y="1152475"/>
            <a:ext cx="6717000" cy="26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88924" cy="35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aspects to keep in mind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69818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092850"/>
            <a:ext cx="6530400" cy="26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 Assessment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75" y="1182675"/>
            <a:ext cx="70485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Summary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5532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