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  <p:sldId id="258" r:id="rId6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33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F9649-4A26-4556-910B-03678A2AB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D2C00-274C-48A6-88D9-EA2FFD642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0E764-F482-4367-A1EE-65846C296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2B3B-AD03-4C34-A95F-C8733B98AAB9}" type="datetimeFigureOut">
              <a:rPr lang="en-GB" smtClean="0"/>
              <a:t>11/09/2019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8F20D-25EE-44BC-8046-E47838FFD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53EBA-4E5B-4A28-8AFB-8A634713F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59BF-5754-4B9F-A9D1-90DF94C1B7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075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D2B4F-3B04-4719-AD2F-2E0AC953D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C642F2-748A-41FE-92FF-AAF7ED347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E132F-5CE6-4D7E-B87E-4AA33E680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2B3B-AD03-4C34-A95F-C8733B98AAB9}" type="datetimeFigureOut">
              <a:rPr lang="en-GB" smtClean="0"/>
              <a:t>11/09/2019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0FE3F-0095-41BB-93A1-B4D0DC9BF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D3301-2909-4432-81B2-DD79D31CD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59BF-5754-4B9F-A9D1-90DF94C1B7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799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8E3BD5-8C7E-4DEE-B688-E185AC5FB7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981929-C663-4AD1-B6DF-C0F19A2C2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8AD2C-05D6-4B1A-8E5A-8AD0C4FFB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2B3B-AD03-4C34-A95F-C8733B98AAB9}" type="datetimeFigureOut">
              <a:rPr lang="en-GB" smtClean="0"/>
              <a:t>11/09/2019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47A2D-3796-4F07-B988-58B55653B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9FBF2-CF03-4FB4-A2D0-3DFCC81FB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59BF-5754-4B9F-A9D1-90DF94C1B7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944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1AE63-0505-490D-89BC-1F6DB0026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93ED4-6D36-4BD9-9576-ADF4A8375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0BB7B-8AF1-4D15-91C4-11958E9D4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2B3B-AD03-4C34-A95F-C8733B98AAB9}" type="datetimeFigureOut">
              <a:rPr lang="en-GB" smtClean="0"/>
              <a:t>11/09/2019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66C12-6195-47D8-BF67-C9206C00D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82A19-6516-442C-8024-9DCA248ED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59BF-5754-4B9F-A9D1-90DF94C1B7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14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FA83F-B893-44EB-AA5A-71C223985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420CC-0EBF-48BF-8751-00E4D45B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3FE26-E8ED-42ED-8820-02863B4F9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2B3B-AD03-4C34-A95F-C8733B98AAB9}" type="datetimeFigureOut">
              <a:rPr lang="en-GB" smtClean="0"/>
              <a:t>11/09/2019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AB0FC-B2D0-484B-A150-C6F674314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1CFCE-B8BF-40E6-85B4-A7E9E9C0F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59BF-5754-4B9F-A9D1-90DF94C1B7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73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5B06-7167-4857-AD9E-71C572AF1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5D8ED-0C09-43AA-8817-88675C25CF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0399B-A486-4DC9-854E-732F4D402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0FF5C-CB8B-492E-9473-F24A3BFFF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2B3B-AD03-4C34-A95F-C8733B98AAB9}" type="datetimeFigureOut">
              <a:rPr lang="en-GB" smtClean="0"/>
              <a:t>11/09/2019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33912-7E52-4C9B-9D92-E240D274D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B7AF5-49C5-425E-B89B-77CCAD112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59BF-5754-4B9F-A9D1-90DF94C1B7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941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464FD-303B-41B7-ABED-A3992223A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4634F-D02F-4823-A42A-60712FFFD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00035C-8EDC-4DAC-9F9E-2132D263C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CC227F-0245-49B2-A926-C172E90270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C93CD-E35C-4663-B9E0-DDAF2352F4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EBEB5E-F421-4891-858A-5614A4E53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2B3B-AD03-4C34-A95F-C8733B98AAB9}" type="datetimeFigureOut">
              <a:rPr lang="en-GB" smtClean="0"/>
              <a:t>11/09/2019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B49AF7-0CBA-4072-AD3F-17F20109A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B7530A-CA1B-4854-9587-E2E8506AA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59BF-5754-4B9F-A9D1-90DF94C1B7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15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23B5C-2F81-48E0-9B23-6FF9B2604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AC01C5-7819-4C24-A641-F7F8585DE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2B3B-AD03-4C34-A95F-C8733B98AAB9}" type="datetimeFigureOut">
              <a:rPr lang="en-GB" smtClean="0"/>
              <a:t>11/09/2019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B09794-953E-4319-9C94-5B82846B0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20EB3F-D2C9-44BB-AE28-F0A1CBDC9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59BF-5754-4B9F-A9D1-90DF94C1B7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79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CA1C4F-1D8F-48EF-9385-2C5457BC3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2B3B-AD03-4C34-A95F-C8733B98AAB9}" type="datetimeFigureOut">
              <a:rPr lang="en-GB" smtClean="0"/>
              <a:t>11/09/2019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2D6947-491E-46FC-B505-36CF3B5A7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618AE-B8A5-45BF-8D3F-486E1F92B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59BF-5754-4B9F-A9D1-90DF94C1B7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10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C3D9D-2C7A-4867-9056-303D4B7A1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BA26E-E7FC-43E9-9C9D-E969F568F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C1D11-116F-4F56-80EE-1A9D41716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7E7AA-4B1B-4F9A-964E-E9942A82D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2B3B-AD03-4C34-A95F-C8733B98AAB9}" type="datetimeFigureOut">
              <a:rPr lang="en-GB" smtClean="0"/>
              <a:t>11/09/2019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34A5B-3B4E-44EF-AF3F-D76459FAD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AED71-B425-4AA4-9266-E90E036D8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59BF-5754-4B9F-A9D1-90DF94C1B7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141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186F0-03F3-4472-A395-DCACCBC11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D65921-2E04-4AA4-B418-92192A2E47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DFAD6-27A3-4520-B610-0123BC5B6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6145D-417F-4593-86C5-147109F4B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2B3B-AD03-4C34-A95F-C8733B98AAB9}" type="datetimeFigureOut">
              <a:rPr lang="en-GB" smtClean="0"/>
              <a:t>11/09/2019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E11E1-745B-4B7E-B33A-56BD07494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0C788-6CE2-4053-A808-32B17BB4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59BF-5754-4B9F-A9D1-90DF94C1B7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48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3895CB-8729-41C5-AA3F-A2CE539CC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71C0B-8AE0-4F4B-9957-F9EB3C1E5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1444E-D98D-4DA4-B968-1ED16B4E52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F2B3B-AD03-4C34-A95F-C8733B98AAB9}" type="datetimeFigureOut">
              <a:rPr lang="en-GB" smtClean="0"/>
              <a:t>11/09/2019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D9B66-0E02-4B9D-B6D6-9D804953F4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6135F-4239-41DB-97D8-441CC8376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859BF-5754-4B9F-A9D1-90DF94C1B7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49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cotentsd.github.i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171BAF3-6DB4-4803-982D-5B94E326B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929" y="-84316"/>
            <a:ext cx="7584141" cy="696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171BAF3-6DB4-4803-982D-5B94E326B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929" y="-84316"/>
            <a:ext cx="7584141" cy="696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535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A5731025-BB6A-4A23-BB34-C649E6C9D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26" y="0"/>
            <a:ext cx="110661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289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D7330-5F5F-4778-99F9-A7C32C18E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GB" sz="8000" dirty="0">
                <a:hlinkClick r:id="rId2"/>
              </a:rPr>
              <a:t>https://scotentsd.github.io/</a:t>
            </a:r>
            <a:endParaRPr lang="en-GB" sz="8000" dirty="0"/>
          </a:p>
        </p:txBody>
      </p:sp>
    </p:spTree>
    <p:extLst>
      <p:ext uri="{BB962C8B-B14F-4D97-AF65-F5344CB8AC3E}">
        <p14:creationId xmlns:p14="http://schemas.microsoft.com/office/powerpoint/2010/main" val="2165101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4E74A75B-3F9D-4437-B51B-90433516F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076"/>
            <a:ext cx="12192000" cy="437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41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https://scotentsd.github.io/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Kerr</dc:creator>
  <cp:lastModifiedBy>Martin Kerr</cp:lastModifiedBy>
  <cp:revision>4</cp:revision>
  <cp:lastPrinted>2019-09-11T13:30:34Z</cp:lastPrinted>
  <dcterms:created xsi:type="dcterms:W3CDTF">2019-09-11T13:09:33Z</dcterms:created>
  <dcterms:modified xsi:type="dcterms:W3CDTF">2019-09-11T13:34:12Z</dcterms:modified>
</cp:coreProperties>
</file>