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7" r:id="rId3"/>
    <p:sldId id="271" r:id="rId4"/>
    <p:sldId id="273" r:id="rId5"/>
    <p:sldId id="274" r:id="rId6"/>
    <p:sldId id="275" r:id="rId7"/>
    <p:sldId id="276" r:id="rId8"/>
    <p:sldId id="278" r:id="rId9"/>
    <p:sldId id="279" r:id="rId10"/>
    <p:sldId id="280" r:id="rId11"/>
    <p:sldId id="281" r:id="rId12"/>
    <p:sldId id="262" r:id="rId13"/>
  </p:sldIdLst>
  <p:sldSz cx="9144000" cy="5715000" type="screen16x10"/>
  <p:notesSz cx="6858000" cy="9144000"/>
  <p:embeddedFontLst>
    <p:embeddedFont>
      <p:font typeface="Suntech SilGothic" panose="02030600000101010101" charset="-127"/>
      <p:regular r:id="rId14"/>
    </p:embeddedFont>
    <p:embeddedFont>
      <p:font typeface="나눔스퀘어_ac" panose="020B0600000101010101" pitchFamily="50" charset="-127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나눔스퀘어_ac Bold" panose="020B0600000101010101" pitchFamily="50" charset="-127"/>
      <p:bold r:id="rId22"/>
    </p:embeddedFont>
    <p:embeddedFont>
      <p:font typeface="나눔스퀘어_ac ExtraBold" panose="020B0600000101010101" pitchFamily="50" charset="-127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16" autoAdjust="0"/>
  </p:normalViewPr>
  <p:slideViewPr>
    <p:cSldViewPr snapToGrid="0">
      <p:cViewPr varScale="1">
        <p:scale>
          <a:sx n="81" d="100"/>
          <a:sy n="81" d="100"/>
        </p:scale>
        <p:origin x="10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54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1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86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60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8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57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20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9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3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24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7B75-0AC9-4752-89A1-389411F32247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6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C7B75-0AC9-4752-89A1-389411F32247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C60E6-53AD-4E82-9432-F2B46D0FA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87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1894569" y="-490355"/>
            <a:ext cx="1670882" cy="1670882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568724" y="1764626"/>
            <a:ext cx="3574043" cy="3574043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-743895" y="-686814"/>
            <a:ext cx="4238462" cy="4238462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7237" y="1180527"/>
            <a:ext cx="7902974" cy="1400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AI</a:t>
            </a:r>
            <a:r>
              <a:rPr lang="ko-KR" altLang="en-US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와 경영 </a:t>
            </a: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 AI</a:t>
            </a:r>
            <a:r>
              <a:rPr lang="ko-KR" altLang="en-US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와 비즈니스 모델 과제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 rot="16200000">
            <a:off x="4253246" y="2268645"/>
            <a:ext cx="423070" cy="2566005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Suntech SilGothic" panose="02030600000101010101" pitchFamily="18" charset="-127"/>
              <a:ea typeface="Suntech SilGothic" panose="0203060000010101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7272669" y="3964173"/>
            <a:ext cx="2133600" cy="2133600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>
            <a:off x="98026" y="5030973"/>
            <a:ext cx="595423" cy="595423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0800000">
            <a:off x="8506046" y="47374"/>
            <a:ext cx="595423" cy="595423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6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77972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170120" y="638213"/>
            <a:ext cx="8803757" cy="4907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 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제시한 비즈니스 모델이 향후 국내 </a:t>
            </a:r>
            <a:r>
              <a:rPr lang="ko-KR" altLang="en-US" sz="1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핀테크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시장을 선도하는 기업으로 성공하기 위한 핵심 성공요인 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가지를 제시하라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l">
              <a:lnSpc>
                <a:spcPct val="100000"/>
              </a:lnSpc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고객 맞춤형 서비스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 통계자료에 따르면 모바일금융서비스에 대한 만족도로 금리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수수료 혜택이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23%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이상 높게 나온 것으로 확인되었다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000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BANK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 한 달에 수수료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 무료 송금 서비스와 저금리 대출 서비스로 고객들의 만족도가 높을 것이라고 예상한다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신규 회원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중장년층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10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 맞춤 마케팅도 성공적이라고 생각한다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신규 회원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페이백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이벤트는  모바일 뱅킹을 사용하지 않았던 신규회원들의 계좌개설을 유도하고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신규회원들은 </a:t>
            </a:r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000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BANK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앱에 만족도를 느껴 지속적으로 사용할 것이다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중장년층은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AI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콜센터 전화 메뉴얼을 통해 계좌 개설 방법과 송금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결제 방법을 알려줌으로써 어려움을 해소할 수 있을 것이다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10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 맞춤 마케팅으로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K-POP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가수와의 콜라보는 온라인으로 계좌를 개설하도록 이끌 수 있을 뿐만 아니라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아이돌 가수가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그려져있는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카드는 오프라인 실물 카드 발급도 활성화시킬 수 있을 것이라고 생각한다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D5E1AC-982A-4D77-8FC6-A2904C14976B}"/>
              </a:ext>
            </a:extLst>
          </p:cNvPr>
          <p:cNvSpPr/>
          <p:nvPr/>
        </p:nvSpPr>
        <p:spPr>
          <a:xfrm>
            <a:off x="170120" y="188216"/>
            <a:ext cx="2115879" cy="4362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000 BANK - BMC</a:t>
            </a:r>
            <a:endParaRPr lang="ko-KR" altLang="en-US" sz="1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32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77972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170120" y="638213"/>
            <a:ext cx="8796671" cy="4907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참고문헌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송경석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 "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핀테크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인터넷전문은행의 비즈니스모델에 대한 탐색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." e-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비즈니스연구 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17.3 (2016): 273-299. </a:t>
            </a:r>
          </a:p>
          <a:p>
            <a:pPr algn="l">
              <a:lnSpc>
                <a:spcPct val="100000"/>
              </a:lnSpc>
            </a:pP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송경석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 "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핀테크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결제시스템의 비즈니스모델 탐색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." e-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비즈니스연구 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16.6 (2015): 65-94.</a:t>
            </a:r>
          </a:p>
          <a:p>
            <a:pPr algn="l">
              <a:lnSpc>
                <a:spcPct val="10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최창열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함형범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 "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핀테크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기업의 비즈니스 모델에 대한 이론적 연구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." e-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비즈니스연구 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16.4 (2015): 85-100.</a:t>
            </a:r>
          </a:p>
          <a:p>
            <a:pPr algn="l">
              <a:lnSpc>
                <a:spcPct val="100000"/>
              </a:lnSpc>
            </a:pP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홍소현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“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비대면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금융 서비스의 초기 사용자 경험 설계 요건에 관한 융합적 연구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.“ 2020</a:t>
            </a:r>
          </a:p>
          <a:p>
            <a:pPr algn="l">
              <a:lnSpc>
                <a:spcPct val="100000"/>
              </a:lnSpc>
            </a:pP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류정민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서용모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조한진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(2016).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핀테크의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비즈니스 모델에 관한 연구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비즈니스 모델 캔버스를 중심으로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-.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디지털융복합연구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14(3), 171-179.</a:t>
            </a:r>
          </a:p>
          <a:p>
            <a:pPr algn="l">
              <a:lnSpc>
                <a:spcPct val="100000"/>
              </a:lnSpc>
            </a:pP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김동균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 "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모바일 금융 서비스 이용 불만족 요인 도출과 이용 활성화 방안에 관한 연구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." e-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비즈니스연구 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21.5 (2020): 3-20.</a:t>
            </a:r>
          </a:p>
        </p:txBody>
      </p:sp>
    </p:spTree>
    <p:extLst>
      <p:ext uri="{BB962C8B-B14F-4D97-AF65-F5344CB8AC3E}">
        <p14:creationId xmlns:p14="http://schemas.microsoft.com/office/powerpoint/2010/main" val="595395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4008957" y="1006887"/>
            <a:ext cx="5686475" cy="5686475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2244674"/>
            <a:ext cx="5353777" cy="304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676888" y="2728251"/>
            <a:ext cx="2890794" cy="562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감사합니다 </a:t>
            </a: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.</a:t>
            </a:r>
            <a:endParaRPr lang="ko-KR" altLang="en-US" sz="3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60674" y="2286219"/>
            <a:ext cx="5637243" cy="4420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60000"/>
                    <a:lumOff val="40000"/>
                    <a:alpha val="26000"/>
                  </a:schemeClr>
                </a:solidFill>
                <a:latin typeface="+mj-ea"/>
              </a:rPr>
              <a:t>THANK</a:t>
            </a:r>
          </a:p>
          <a:p>
            <a:pPr algn="l"/>
            <a:r>
              <a:rPr lang="en-US" altLang="ko-KR" sz="8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60000"/>
                    <a:lumOff val="40000"/>
                    <a:alpha val="26000"/>
                  </a:schemeClr>
                </a:solidFill>
                <a:latin typeface="+mj-ea"/>
              </a:rPr>
              <a:t>YOU.</a:t>
            </a:r>
            <a:endParaRPr lang="ko-KR" altLang="en-US" sz="8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60000"/>
                  <a:lumOff val="40000"/>
                  <a:alpha val="26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743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77972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00CDD8E1-1283-4A0B-92DB-8409C6E12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126755"/>
              </p:ext>
            </p:extLst>
          </p:nvPr>
        </p:nvGraphicFramePr>
        <p:xfrm>
          <a:off x="270233" y="628196"/>
          <a:ext cx="8625672" cy="5120640"/>
        </p:xfrm>
        <a:graphic>
          <a:graphicData uri="http://schemas.openxmlformats.org/drawingml/2006/table">
            <a:tbl>
              <a:tblPr firstRow="1" bandRow="1"/>
              <a:tblGrid>
                <a:gridCol w="172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4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1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36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65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핵심 파트너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핵심 활동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가치제안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고객관리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고객세분화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019">
                <a:tc rowSpan="3"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카드사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지급결제대행사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대형 포털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통신사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인증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온라인 전용펀드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은행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보험사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증권사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기획사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시설 회사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시간과 공간의 제약을 제거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다양한 금융서비스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편의성 증대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수수료 하락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정보보안성 유지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사기나 범죄 예방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예금 금리는 높게</a:t>
                      </a:r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대출 금리는 낮게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고객들의 개인정보나 자산 보호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신규 계좌 개설 이벤트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중장년층 </a:t>
                      </a:r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AI </a:t>
                      </a: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콜센터 서비스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대를 위한 </a:t>
                      </a:r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K-POP</a:t>
                      </a: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가수와 </a:t>
                      </a:r>
                      <a:r>
                        <a:rPr lang="ko-KR" altLang="en-US" sz="15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콜라보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지불방법의 편리성과 접근 용이성을 추구하는 고객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온 </a:t>
                      </a:r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오프라인을 아우르는 형태의 편리성을 추구하는 고객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투자를 잘 몰라 투자를 망설이는 고객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매달 직원들의 월급을 </a:t>
                      </a:r>
                      <a:r>
                        <a:rPr lang="ko-KR" altLang="en-US" sz="15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챙겨줘야하는</a:t>
                      </a: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고객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매달 사용 분야 별 내역이 궁금한 고객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50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핵심 자원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고객 유통채널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601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송금 패턴 분석 </a:t>
                      </a:r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AI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AI </a:t>
                      </a: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콜센터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투자성향 파악 </a:t>
                      </a:r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AI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매달 분야 별 사용금액 안내 </a:t>
                      </a:r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AI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스마트폰 어플리케이션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인터넷 사이트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미래의 스마트 디바이스</a:t>
                      </a:r>
                      <a:endParaRPr lang="en-US" altLang="ko-KR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503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비용구조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수익흐름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720">
                <a:tc grid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어플 개발 비용</a:t>
                      </a:r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보안기술 개발 비용</a:t>
                      </a:r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빅데이터 구축 비용</a:t>
                      </a:r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광고비</a:t>
                      </a:r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유지</a:t>
                      </a:r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</a:t>
                      </a: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운영 비용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가입비</a:t>
                      </a:r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이용 수수료</a:t>
                      </a:r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중개 수수료</a:t>
                      </a:r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광고 수익</a:t>
                      </a:r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디지털 화폐</a:t>
                      </a:r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오프라인 카드발급 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D38A20F-781A-4072-B370-0DFDB99C427D}"/>
              </a:ext>
            </a:extLst>
          </p:cNvPr>
          <p:cNvSpPr txBox="1"/>
          <p:nvPr/>
        </p:nvSpPr>
        <p:spPr>
          <a:xfrm>
            <a:off x="170121" y="210719"/>
            <a:ext cx="56313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 </a:t>
            </a: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1) AI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기반 </a:t>
            </a:r>
            <a:r>
              <a:rPr lang="ko-KR" altLang="en-US" sz="1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핀테크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스타트업에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대한 비즈니스 모델을 </a:t>
            </a:r>
            <a:r>
              <a:rPr lang="ko-KR" altLang="en-US" sz="1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제시하시오</a:t>
            </a: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FB78EC-9F5C-4E85-9154-002E31E6FC1A}"/>
              </a:ext>
            </a:extLst>
          </p:cNvPr>
          <p:cNvSpPr/>
          <p:nvPr/>
        </p:nvSpPr>
        <p:spPr>
          <a:xfrm>
            <a:off x="6818963" y="188555"/>
            <a:ext cx="2115930" cy="4362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000 BANK - BMC</a:t>
            </a:r>
            <a:endParaRPr lang="ko-KR" altLang="en-US" sz="1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12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77972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170120" y="638214"/>
            <a:ext cx="8895907" cy="5146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가치제안 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금융서비스의 결제 및 송금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사용 단계를 간소화하여 금융소비자가 보다 편리하게 사용한다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금액을 입력하고 보내고 싶은 사람의 은행과 계좌번호를 입력한다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공인인증서와 같은 복잡하고 어려운 본인인증 대신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생체인식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얼굴인식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이나 계좌 개설 시에 설정하는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6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자리 비밀번호로 간편하게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보낼 수 있다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계좌 개설 과정을 비대면으로 진행하여 카메라로 신분증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운전면허증 등을 찍어 실명 인증과정을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간편화한다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수수료를 계좌 이체 한달에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번까지 무료로 제공하고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20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번이 초과될 경우 가격에 상관없이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500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원을 수수료로 부과하여 소비자들의 부담을 덜어드린다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정부가 고객들의 개인정보를 열람할 수 없도록 제한하고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고객정보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자산 등 개인정보 관리에 더욱 힘써 보안성을 높인다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또한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사기나 범죄에 예방하기 위해 송금 한도를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100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만원으로 설정하여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100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만원 이상의 송금을 원할 경우 콜센터 연락을 통해 본인인증 과정을 거치고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소액이 반복적으로 송금될 시 경고문자를 본인에게 보내 본인이 보낸 것임을 확인한다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예금 금리를 높이고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대출 금리를 낮춰 고객의 부담을 줄인다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pPr algn="l">
              <a:lnSpc>
                <a:spcPct val="100000"/>
              </a:lnSpc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35E79F-B336-401F-86FC-021C180236CF}"/>
              </a:ext>
            </a:extLst>
          </p:cNvPr>
          <p:cNvSpPr/>
          <p:nvPr/>
        </p:nvSpPr>
        <p:spPr>
          <a:xfrm>
            <a:off x="170120" y="188216"/>
            <a:ext cx="2115879" cy="4362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000 BANK - BMC</a:t>
            </a:r>
            <a:endParaRPr lang="ko-KR" altLang="en-US" sz="1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91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77972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170120" y="638213"/>
            <a:ext cx="8803757" cy="5093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핵심 파트너 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결제 측면에서 전자화폐를 사용하는 카드사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지급결제 대행사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대형 포털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통신사 등이 필요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인증기반 확보를 위한 기업과 카드사와의 연동이 필요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자산관리분야 측면에서 온라인 전용펀드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은행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보험사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증권사가 필요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서버유지를 위한 시설회사가 필요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광고를 위한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K-POP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가수 기획사 필요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핵심 활동 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AI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사용하여 비용효율성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편리성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보안성을 향상시켜 송금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자산관리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 등의 다양한 금융 서비스를 제공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온라인 계좌개설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앱을 통한 완벽한 모바일 금융기능의 구동 등 오프라인으로 인한 시간과 공간의 제약을 벗어나 편리함을 제공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EF28CD-0093-4BFB-AFD3-F5C89890D1A8}"/>
              </a:ext>
            </a:extLst>
          </p:cNvPr>
          <p:cNvSpPr/>
          <p:nvPr/>
        </p:nvSpPr>
        <p:spPr>
          <a:xfrm>
            <a:off x="170120" y="188216"/>
            <a:ext cx="2115879" cy="4362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000 BANK - BMC</a:t>
            </a:r>
            <a:endParaRPr lang="ko-KR" altLang="en-US" sz="1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12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77972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170120" y="638213"/>
            <a:ext cx="8895907" cy="5093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핵심 자원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금융자원을 효율적으로 고객들에게 가치를 제공하기 위한 다양한 금융 시스템을 마련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송금 정보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계좌번호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이름 등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수집하여 송금 패턴을 분석하고 빅데이터로 저장하는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AI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고객의 투자 성향 파악 후 그에 맞는 투자 정보를 제공하는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AI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매달마다 분야별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미용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식비 등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사용금액의 총합을 알려주는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AI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계좌 개설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송금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결제 등 방법 메뉴얼을 가지고 있는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AI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콜센터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5.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고객 관리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금융공급자와 금융소비자들의 신뢰 관계를 형성하기 위해 개인정보나 자산을 안전하게 보호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개설 후 첫 이체나 결제 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10%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페이백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이벤트를 진행하여 많은 신규회원들이 계좌 개설을 유도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중장년층이 어플로 계좌를 개설하거나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송금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결제 등 어려워하는 경우를 위해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AI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기반 콜센터 전화 메뉴얼을 준비하여 보다 많은 사람들이 이용할 수 있게 함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아이돌과 광고와 콜라보를 하여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대들이 관심을 가져 온라인으로 계좌를 개설하게 하고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오프라인으로 실물 카드를 발급받도록 하여 온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오프라인  모두 활발하게 이용하게 함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pPr algn="l">
              <a:lnSpc>
                <a:spcPct val="100000"/>
              </a:lnSpc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>
              <a:lnSpc>
                <a:spcPct val="100000"/>
              </a:lnSpc>
              <a:defRPr/>
            </a:pP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D5E1AC-982A-4D77-8FC6-A2904C14976B}"/>
              </a:ext>
            </a:extLst>
          </p:cNvPr>
          <p:cNvSpPr/>
          <p:nvPr/>
        </p:nvSpPr>
        <p:spPr>
          <a:xfrm>
            <a:off x="170120" y="188216"/>
            <a:ext cx="2115879" cy="4362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000 BANK - BMC</a:t>
            </a:r>
            <a:endParaRPr lang="ko-KR" altLang="en-US" sz="1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55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77972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170120" y="638214"/>
            <a:ext cx="8803757" cy="4566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6.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고객 유통 채널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스마트폰을 이용한 어플리케이션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 App Store, Google Play 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미래에 발명될 다양한 스마트 디바이스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인터넷사이트 구축과 원활한 연동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7.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고객세분화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지불방법의 편리성과 접근 용이성을 추구하는 고객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온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오프라인을 아우르는 형태의 편리성을 추구하는 고객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투자에 대해 잘 몰라 투자를 망설이는 고객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 성향 파악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AI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통해 자신의 성향에 맞는 상품의 정보를 얻을 수 있다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매달 직원들의 월급을 챙겨줘야 하는 고객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금융 소비 패턴 분석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AI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통해 자주 보낸 사람 목록의 계좌번호를 사용하여 송금하는 데에 편리성을 증대할 수 있다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가계부를 사용하지 않아 매달 사용 내역이 궁금한 고객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매달 분야별 사용 금액 안내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AI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통해 자신의 소비 패턴에 대해 알 수 있다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>
              <a:lnSpc>
                <a:spcPct val="100000"/>
              </a:lnSpc>
              <a:defRPr/>
            </a:pP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D5E1AC-982A-4D77-8FC6-A2904C14976B}"/>
              </a:ext>
            </a:extLst>
          </p:cNvPr>
          <p:cNvSpPr/>
          <p:nvPr/>
        </p:nvSpPr>
        <p:spPr>
          <a:xfrm>
            <a:off x="170120" y="188216"/>
            <a:ext cx="2115879" cy="4362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000 BANK - BMC</a:t>
            </a:r>
            <a:endParaRPr lang="ko-KR" altLang="en-US" sz="1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17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77972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170120" y="638214"/>
            <a:ext cx="8803757" cy="4566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8.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비용구조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어플 개발 비용으로 개발자의 인건비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인터넷 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서버 유지 비용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고객들의 개인정보와 자산을 보호하기 위한 보안기술 개발과 유지 비용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고객들의 투자 성향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송금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결제 내역 등 다양한 정보들을 빅데이터로 구축하여 저장하는 비용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다양한 아이돌 제휴로 인한 광고 비용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중장년층을 위한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AI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콜센터 운영비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i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9. </a:t>
            </a:r>
            <a:r>
              <a:rPr lang="ko-KR" altLang="en-US" i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수익흐름</a:t>
            </a:r>
            <a:endParaRPr lang="en-US" altLang="ko-KR" i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계좌를 개설할 때 사용되는 가입비와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이용수수료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및 중개수수료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어플 배너에 광고를 띄움으로써 얻는 광고 수익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선불 모바일 카드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상품권과 같은 디지털 화폐 수익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오프라인 카드 발급 비용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D5E1AC-982A-4D77-8FC6-A2904C14976B}"/>
              </a:ext>
            </a:extLst>
          </p:cNvPr>
          <p:cNvSpPr/>
          <p:nvPr/>
        </p:nvSpPr>
        <p:spPr>
          <a:xfrm>
            <a:off x="170120" y="188216"/>
            <a:ext cx="2115879" cy="4362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000 BANK - BMC</a:t>
            </a:r>
            <a:endParaRPr lang="ko-KR" altLang="en-US" sz="1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75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77972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170120" y="638213"/>
            <a:ext cx="8803757" cy="4907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 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제시한 비즈니스 모델이 향후 국내 </a:t>
            </a:r>
            <a:r>
              <a:rPr lang="ko-KR" altLang="en-US" sz="1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핀테크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시장을 선도하는 기업으로 성공하기 위한 핵심 성공요인 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가지를 제시하라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l">
              <a:lnSpc>
                <a:spcPct val="100000"/>
              </a:lnSpc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계좌 개설 과정과 송금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결제 등 금융서비스의 단계 간소화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한국금융연구원이 조사한 바에 의하면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비대면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금융 거래 중 모바일을 활용한 금융 거래가 높은 비중을 차지함에도 불구하고 이용 편의성 등에서 불만을 표하며 만족도가 낮은 것으로 분석되었으며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서비스 준비 과정에서의 공통적인 불만사항으로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본인 인증 등 이용 절차가 복잡하다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’, ‘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회원가입 단계가 복잡하고 시간이 너무 많이 소요된다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응답이 있었다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또한 모바일뱅크 서비스를 사용하지 않는 이유로는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‘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서비스 가입 및 이용 절차가 불편해서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라는 응답이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32.8%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가장 우세했다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이처럼 금융 앱의 특성상 일반 앱과 달리 실명인증 과정에서 복잡성이 요구된다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pPr algn="l"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하지만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000 BANK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회원가입 실명인증을 카메라를 통해 신분증 사진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장으로 간소화하였고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송금과 결제는 생체인식과 비밀번호를 통해 편리하게 하였다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이는 중장년층 뿐만 아니라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바쁜 현대사회에서 생활하고 있는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20,30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 성인들도 충분히 금융 서비스를 이용하는 데에 어려움이 없을 것이다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모바일뱅킹의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첫 시작인 계좌개설에서부터 어렵지 않아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비대면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금융 서비스의 초기 접근성은 충분히 향상되었고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앱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재사용률도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상승할 것이라고 생각한다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D5E1AC-982A-4D77-8FC6-A2904C14976B}"/>
              </a:ext>
            </a:extLst>
          </p:cNvPr>
          <p:cNvSpPr/>
          <p:nvPr/>
        </p:nvSpPr>
        <p:spPr>
          <a:xfrm>
            <a:off x="170120" y="188216"/>
            <a:ext cx="2115879" cy="4362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000 BANK - BMC</a:t>
            </a:r>
            <a:endParaRPr lang="ko-KR" altLang="en-US" sz="1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64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77972" y="77972"/>
            <a:ext cx="8980968" cy="554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972" y="-7975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3879" y="0"/>
            <a:ext cx="92149" cy="571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4516879" y="-4438907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4516879" y="993956"/>
            <a:ext cx="110244" cy="9144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73" y="77970"/>
            <a:ext cx="92148" cy="581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72" y="5510834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70335" y="77970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73879" y="5510833"/>
            <a:ext cx="92149" cy="110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170120" y="638213"/>
            <a:ext cx="8803757" cy="4907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 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제시한 비즈니스 모델이 향후 국내 </a:t>
            </a:r>
            <a:r>
              <a:rPr lang="ko-KR" altLang="en-US" sz="1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핀테크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시장을 선도하는 기업으로 성공하기 위한 핵심 성공요인 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가지를 제시하라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l">
              <a:lnSpc>
                <a:spcPct val="100000"/>
              </a:lnSpc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AI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이용한 다양한 서비스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 통계자료에 따르면 모바일 금융서비스 이용의 불편함 중 모바일금융서비스 정보제공의 한계성이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43.4%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매우 높게 나왔다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불편함을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000 BANK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다양한 서비스들이 해결할 수 있다고 생각한다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먼저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송금 패턴을 분석하고 빅데이터로 저장하는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자주 송금하는 계좌 등을 저장하여 일일이 계좌번호를 입력하는 어려움을 덜어 줄 것이다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고객의 투자 성향을 파악하여 그에 맞는 투자 정보를 제공하는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주식 상품 등을 구매할 때 어려움을 겪는 사람들을 도와줄 것이다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원금보장 추구형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균형 투자형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고수익 고위험 투자형 등등 사람들마다 다양한 투자성향이 존재한다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AI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질문을 통해 고객의 투자성향을 분석하고 그에 맞는 상품을 제공함으로써 진입장벽을 해제하는 데 도움이 될 것이다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그뿐만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아니라 매달 사용금액을 분야별로 구분하는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가계부 필요 없이 내가 돈을 어디에 썼는지 한눈에 알아보기 쉽게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도와줌으로써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고객의 편리성이 더욱 극대화될 것이다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 AI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콜센터 또한 취약계층의 어려움을 해결하고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콜센터 인건비를 절약하여 비용은 줄이고 수익은 늘릴 수 있는 구조가 형성되어 국내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핀테크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시장을 선도할 수 있을 것이다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D5E1AC-982A-4D77-8FC6-A2904C14976B}"/>
              </a:ext>
            </a:extLst>
          </p:cNvPr>
          <p:cNvSpPr/>
          <p:nvPr/>
        </p:nvSpPr>
        <p:spPr>
          <a:xfrm>
            <a:off x="170120" y="188216"/>
            <a:ext cx="2115879" cy="4362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000 BANK - BMC</a:t>
            </a:r>
            <a:endParaRPr lang="ko-KR" altLang="en-US" sz="1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40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3465</TotalTime>
  <Words>1474</Words>
  <Application>Microsoft Office PowerPoint</Application>
  <PresentationFormat>화면 슬라이드 쇼(16:10)</PresentationFormat>
  <Paragraphs>140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나눔스퀘어_ac Bold</vt:lpstr>
      <vt:lpstr>Calibri</vt:lpstr>
      <vt:lpstr>나눔스퀘어_ac</vt:lpstr>
      <vt:lpstr>Suntech SilGothic</vt:lpstr>
      <vt:lpstr>맑은 고딕</vt:lpstr>
      <vt:lpstr>Calibri Light</vt:lpstr>
      <vt:lpstr>나눔스퀘어_ac ExtraBold</vt:lpstr>
      <vt:lpstr>Arial</vt:lpstr>
      <vt:lpstr>Office 테마</vt:lpstr>
      <vt:lpstr>AI와 경영 / AI와 비즈니스 모델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피피티 템플릿</dc:title>
  <dc:creator>duck</dc:creator>
  <cp:lastModifiedBy>박 준우</cp:lastModifiedBy>
  <cp:revision>38</cp:revision>
  <dcterms:created xsi:type="dcterms:W3CDTF">2020-06-01T02:58:57Z</dcterms:created>
  <dcterms:modified xsi:type="dcterms:W3CDTF">2021-09-01T06:05:52Z</dcterms:modified>
</cp:coreProperties>
</file>