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071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779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09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3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58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31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65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2700" y="6324601"/>
            <a:ext cx="12192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 descr="A picture containing building,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7089" y="5333943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043420" y="6353542"/>
            <a:ext cx="43451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RIZAL TECHNOLOGICAL UNIVERSITY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9247918" y="6353518"/>
            <a:ext cx="28459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Department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784232" y="108088"/>
            <a:ext cx="11076464" cy="5968921"/>
            <a:chOff x="784232" y="108088"/>
            <a:chExt cx="11076464" cy="5968921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232" y="261491"/>
              <a:ext cx="1043951" cy="1038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3032277" y="108088"/>
              <a:ext cx="7689848" cy="124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Republic of the Philippines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RIZAL TECHNOLOGICAL UNIVERSITY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Cities of Mandaluyong and Pasig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COLLEGE OF ENGINEERING, ARCHITECHTURE AND TECHNOLOGY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44851" y="217282"/>
              <a:ext cx="1111501" cy="1105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Google Shape;98;p13"/>
            <p:cNvCxnSpPr/>
            <p:nvPr/>
          </p:nvCxnSpPr>
          <p:spPr>
            <a:xfrm rot="10800000">
              <a:off x="3123238" y="1352411"/>
              <a:ext cx="8737458" cy="0"/>
            </a:xfrm>
            <a:prstGeom prst="straightConnector1">
              <a:avLst/>
            </a:prstGeom>
            <a:noFill/>
            <a:ln w="28575" cap="flat" cmpd="sng">
              <a:solidFill>
                <a:srgbClr val="FF9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" name="Google Shape;99;p13"/>
            <p:cNvSpPr/>
            <p:nvPr/>
          </p:nvSpPr>
          <p:spPr>
            <a:xfrm>
              <a:off x="1000125" y="3299548"/>
              <a:ext cx="10191750" cy="153762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" name="Google Shape;100;p13" descr="A close up of a sign&#10;&#10;Description automatically generated"/>
            <p:cNvPicPr preferRelativeResize="0"/>
            <p:nvPr/>
          </p:nvPicPr>
          <p:blipFill rotWithShape="1">
            <a:blip r:embed="rId6">
              <a:alphaModFix amt="5000"/>
            </a:blip>
            <a:srcRect/>
            <a:stretch/>
          </p:blipFill>
          <p:spPr>
            <a:xfrm>
              <a:off x="3289300" y="463609"/>
              <a:ext cx="5613400" cy="5613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/>
          <p:nvPr/>
        </p:nvSpPr>
        <p:spPr>
          <a:xfrm>
            <a:off x="174211" y="3379424"/>
            <a:ext cx="11868978" cy="124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Arial"/>
              <a:buNone/>
            </a:pPr>
            <a:r>
              <a:rPr lang="en-US" sz="3600" b="1" i="0" u="none" strike="noStrike" cap="none" smtClean="0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TITE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12700" y="6324601"/>
            <a:ext cx="12192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 descr="A picture containing building,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7089" y="5333943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043420" y="6353542"/>
            <a:ext cx="43451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RIZAL TECHNOLOGICAL UNIVERSITY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9247918" y="6353518"/>
            <a:ext cx="28459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Department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648786" y="73571"/>
            <a:ext cx="11076464" cy="5682420"/>
            <a:chOff x="784232" y="108088"/>
            <a:chExt cx="11076464" cy="5682420"/>
          </a:xfrm>
        </p:grpSpPr>
        <p:pic>
          <p:nvPicPr>
            <p:cNvPr id="113" name="Google Shape;113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232" y="261491"/>
              <a:ext cx="1043951" cy="1038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4"/>
            <p:cNvSpPr txBox="1"/>
            <p:nvPr/>
          </p:nvSpPr>
          <p:spPr>
            <a:xfrm>
              <a:off x="3032277" y="108088"/>
              <a:ext cx="7689848" cy="124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Republic of the Philippines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RIZAL TECHNOLOGICAL UNIVERSITY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Cities of Mandaluyong and Pasig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COLLEGE OF ENGINEERING, ARCHITECHTURE AND TECHNOLOGY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44851" y="217282"/>
              <a:ext cx="1111501" cy="1105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6" name="Google Shape;116;p14"/>
            <p:cNvCxnSpPr/>
            <p:nvPr/>
          </p:nvCxnSpPr>
          <p:spPr>
            <a:xfrm rot="10800000">
              <a:off x="3123238" y="1352411"/>
              <a:ext cx="8737458" cy="0"/>
            </a:xfrm>
            <a:prstGeom prst="straightConnector1">
              <a:avLst/>
            </a:prstGeom>
            <a:noFill/>
            <a:ln w="28575" cap="flat" cmpd="sng">
              <a:solidFill>
                <a:srgbClr val="FF9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7" name="Google Shape;117;p14"/>
            <p:cNvSpPr txBox="1"/>
            <p:nvPr/>
          </p:nvSpPr>
          <p:spPr>
            <a:xfrm>
              <a:off x="3404090" y="4353716"/>
              <a:ext cx="5654711" cy="124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The Researchers</a:t>
              </a:r>
              <a:endPara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14" descr="A close up of a sign&#10;&#10;Description automatically generated"/>
            <p:cNvPicPr preferRelativeResize="0"/>
            <p:nvPr/>
          </p:nvPicPr>
          <p:blipFill rotWithShape="1">
            <a:blip r:embed="rId6">
              <a:alphaModFix amt="5000"/>
            </a:blip>
            <a:srcRect/>
            <a:stretch/>
          </p:blipFill>
          <p:spPr>
            <a:xfrm>
              <a:off x="3424746" y="177108"/>
              <a:ext cx="5613400" cy="5613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4"/>
          <p:cNvSpPr/>
          <p:nvPr/>
        </p:nvSpPr>
        <p:spPr>
          <a:xfrm>
            <a:off x="1255179" y="1778965"/>
            <a:ext cx="2124075" cy="21621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the researcher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977831" y="4105224"/>
            <a:ext cx="2678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Researcher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3933951" y="1778965"/>
            <a:ext cx="2124075" cy="21621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the researcher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656603" y="4105224"/>
            <a:ext cx="2678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Researcher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612723" y="1778965"/>
            <a:ext cx="2124075" cy="21621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the researcher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335375" y="4105224"/>
            <a:ext cx="2678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Researcher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9291495" y="1778965"/>
            <a:ext cx="2124075" cy="21621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the researcher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9014147" y="4105224"/>
            <a:ext cx="2678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Researcher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12700" y="6324601"/>
            <a:ext cx="12192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5" descr="A picture containing building,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7089" y="5333943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1043420" y="6353542"/>
            <a:ext cx="43451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RIZAL TECHNOLOGICAL UNIVERSITY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9247918" y="6353518"/>
            <a:ext cx="28459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Department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132522" y="108088"/>
            <a:ext cx="11868978" cy="5968921"/>
            <a:chOff x="132522" y="108088"/>
            <a:chExt cx="11868978" cy="5968921"/>
          </a:xfrm>
        </p:grpSpPr>
        <p:pic>
          <p:nvPicPr>
            <p:cNvPr id="138" name="Google Shape;13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232" y="261491"/>
              <a:ext cx="1043951" cy="1038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5"/>
            <p:cNvSpPr txBox="1"/>
            <p:nvPr/>
          </p:nvSpPr>
          <p:spPr>
            <a:xfrm>
              <a:off x="3032277" y="108088"/>
              <a:ext cx="7689848" cy="124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Republic of the Philippines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0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RIZAL TECHNOLOGICAL UNIVERSITY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Cities of Mandaluyong and Pasig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8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COLLEGE OF ENGINEERING, ARCHITECHTURE AND TECHNOLOGY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44851" y="217282"/>
              <a:ext cx="1111501" cy="1105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Google Shape;141;p15"/>
            <p:cNvCxnSpPr/>
            <p:nvPr/>
          </p:nvCxnSpPr>
          <p:spPr>
            <a:xfrm rot="10800000">
              <a:off x="3123238" y="1352411"/>
              <a:ext cx="8737458" cy="0"/>
            </a:xfrm>
            <a:prstGeom prst="straightConnector1">
              <a:avLst/>
            </a:prstGeom>
            <a:noFill/>
            <a:ln w="28575" cap="flat" cmpd="sng">
              <a:solidFill>
                <a:srgbClr val="FF9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2" name="Google Shape;142;p15"/>
            <p:cNvSpPr/>
            <p:nvPr/>
          </p:nvSpPr>
          <p:spPr>
            <a:xfrm>
              <a:off x="1000125" y="3299548"/>
              <a:ext cx="10191750" cy="153762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132522" y="1808940"/>
              <a:ext cx="11868978" cy="124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3600"/>
                <a:buFont typeface="Arial"/>
                <a:buNone/>
              </a:pPr>
              <a:r>
                <a:rPr lang="en-US" sz="3600" b="1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Capstone Title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15" descr="A close up of a sign&#10;&#10;Description automatically generated"/>
            <p:cNvPicPr preferRelativeResize="0"/>
            <p:nvPr/>
          </p:nvPicPr>
          <p:blipFill rotWithShape="1">
            <a:blip r:embed="rId6">
              <a:alphaModFix amt="5000"/>
            </a:blip>
            <a:srcRect/>
            <a:stretch/>
          </p:blipFill>
          <p:spPr>
            <a:xfrm>
              <a:off x="3289300" y="463609"/>
              <a:ext cx="5613400" cy="561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12700" y="6324601"/>
            <a:ext cx="12192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 descr="A picture containing building,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7089" y="5333943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1043420" y="6353542"/>
            <a:ext cx="43451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RIZAL TECHNOLOGICAL UNIVERSITY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9247918" y="6353518"/>
            <a:ext cx="28459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Department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132522" y="108088"/>
            <a:ext cx="11868978" cy="5968921"/>
            <a:chOff x="132522" y="108088"/>
            <a:chExt cx="11868978" cy="5968921"/>
          </a:xfrm>
        </p:grpSpPr>
        <p:pic>
          <p:nvPicPr>
            <p:cNvPr id="156" name="Google Shape;156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232" y="261491"/>
              <a:ext cx="1043951" cy="1038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6"/>
            <p:cNvSpPr txBox="1"/>
            <p:nvPr/>
          </p:nvSpPr>
          <p:spPr>
            <a:xfrm>
              <a:off x="3032277" y="108088"/>
              <a:ext cx="7689848" cy="124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Republic of the Philippines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0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RIZAL TECHNOLOGICAL UNIVERSITY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Cities of Mandaluyong and Pasig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8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COLLEGE OF ENGINEERING, ARCHITECHTURE AND TECHNOLOGY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44851" y="217282"/>
              <a:ext cx="1111501" cy="1105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" name="Google Shape;159;p16"/>
            <p:cNvCxnSpPr/>
            <p:nvPr/>
          </p:nvCxnSpPr>
          <p:spPr>
            <a:xfrm rot="10800000">
              <a:off x="3123238" y="1352411"/>
              <a:ext cx="8737458" cy="0"/>
            </a:xfrm>
            <a:prstGeom prst="straightConnector1">
              <a:avLst/>
            </a:prstGeom>
            <a:noFill/>
            <a:ln w="28575" cap="flat" cmpd="sng">
              <a:solidFill>
                <a:srgbClr val="FF9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0" name="Google Shape;160;p16"/>
            <p:cNvSpPr/>
            <p:nvPr/>
          </p:nvSpPr>
          <p:spPr>
            <a:xfrm>
              <a:off x="1000125" y="3299548"/>
              <a:ext cx="10191750" cy="153762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32522" y="1808940"/>
              <a:ext cx="11868978" cy="124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3600"/>
                <a:buFont typeface="Arial"/>
                <a:buNone/>
              </a:pPr>
              <a:r>
                <a:rPr lang="en-US" sz="3600" b="1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Chapter 1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2" name="Google Shape;162;p16" descr="A close up of a sign&#10;&#10;Description automatically generated"/>
            <p:cNvPicPr preferRelativeResize="0"/>
            <p:nvPr/>
          </p:nvPicPr>
          <p:blipFill rotWithShape="1">
            <a:blip r:embed="rId6">
              <a:alphaModFix amt="5000"/>
            </a:blip>
            <a:srcRect/>
            <a:stretch/>
          </p:blipFill>
          <p:spPr>
            <a:xfrm>
              <a:off x="3289300" y="463609"/>
              <a:ext cx="5613400" cy="561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12700" y="6324601"/>
            <a:ext cx="12192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7" descr="A picture containing building,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7089" y="5333943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/>
          <p:nvPr/>
        </p:nvSpPr>
        <p:spPr>
          <a:xfrm>
            <a:off x="1043420" y="6353542"/>
            <a:ext cx="43451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RIZAL TECHNOLOGICAL UNIVERSITY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9247918" y="6353518"/>
            <a:ext cx="28459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Department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73" name="Google Shape;173;p17"/>
          <p:cNvGrpSpPr/>
          <p:nvPr/>
        </p:nvGrpSpPr>
        <p:grpSpPr>
          <a:xfrm>
            <a:off x="132522" y="108088"/>
            <a:ext cx="11868978" cy="5968921"/>
            <a:chOff x="132522" y="108088"/>
            <a:chExt cx="11868978" cy="5968921"/>
          </a:xfrm>
        </p:grpSpPr>
        <p:pic>
          <p:nvPicPr>
            <p:cNvPr id="174" name="Google Shape;174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232" y="261491"/>
              <a:ext cx="1043951" cy="1038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7"/>
            <p:cNvSpPr txBox="1"/>
            <p:nvPr/>
          </p:nvSpPr>
          <p:spPr>
            <a:xfrm>
              <a:off x="3032277" y="108088"/>
              <a:ext cx="7689848" cy="124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Republic of the Philippines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0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RIZAL TECHNOLOGICAL UNIVERSITY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Cities of Mandaluyong and Pasig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8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COLLEGE OF ENGINEERING, ARCHITECHTURE AND TECHNOLOGY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6" name="Google Shape;176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44851" y="217282"/>
              <a:ext cx="1111501" cy="1105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17"/>
            <p:cNvCxnSpPr/>
            <p:nvPr/>
          </p:nvCxnSpPr>
          <p:spPr>
            <a:xfrm rot="10800000">
              <a:off x="3123238" y="1352411"/>
              <a:ext cx="8737458" cy="0"/>
            </a:xfrm>
            <a:prstGeom prst="straightConnector1">
              <a:avLst/>
            </a:prstGeom>
            <a:noFill/>
            <a:ln w="28575" cap="flat" cmpd="sng">
              <a:solidFill>
                <a:srgbClr val="FF9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8" name="Google Shape;178;p17"/>
            <p:cNvSpPr/>
            <p:nvPr/>
          </p:nvSpPr>
          <p:spPr>
            <a:xfrm>
              <a:off x="1000125" y="3299548"/>
              <a:ext cx="10191750" cy="153762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132522" y="1808940"/>
              <a:ext cx="11868978" cy="124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3600"/>
                <a:buFont typeface="Arial"/>
                <a:buNone/>
              </a:pPr>
              <a:r>
                <a:rPr lang="en-US" sz="3600" b="1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Chapter 3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7" descr="A close up of a sign&#10;&#10;Description automatically generated"/>
            <p:cNvPicPr preferRelativeResize="0"/>
            <p:nvPr/>
          </p:nvPicPr>
          <p:blipFill rotWithShape="1">
            <a:blip r:embed="rId6">
              <a:alphaModFix amt="5000"/>
            </a:blip>
            <a:srcRect/>
            <a:stretch/>
          </p:blipFill>
          <p:spPr>
            <a:xfrm>
              <a:off x="3289300" y="463609"/>
              <a:ext cx="5613400" cy="561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12700" y="6324601"/>
            <a:ext cx="12192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8" descr="A picture containing building,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7089" y="5333943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/>
          <p:nvPr/>
        </p:nvSpPr>
        <p:spPr>
          <a:xfrm>
            <a:off x="1043420" y="6353542"/>
            <a:ext cx="43451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RIZAL TECHNOLOGICAL UNIVERSITY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9247918" y="6353518"/>
            <a:ext cx="28459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Department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132522" y="108088"/>
            <a:ext cx="11868978" cy="5968921"/>
            <a:chOff x="132522" y="108088"/>
            <a:chExt cx="11868978" cy="5968921"/>
          </a:xfrm>
        </p:grpSpPr>
        <p:pic>
          <p:nvPicPr>
            <p:cNvPr id="192" name="Google Shape;19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232" y="261491"/>
              <a:ext cx="1043951" cy="1038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8"/>
            <p:cNvSpPr txBox="1"/>
            <p:nvPr/>
          </p:nvSpPr>
          <p:spPr>
            <a:xfrm>
              <a:off x="3032277" y="108088"/>
              <a:ext cx="7689848" cy="124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Republic of the Philippines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0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RIZAL TECHNOLOGICAL UNIVERSITY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Cities of Mandaluyong and Pasig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800" b="1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COLLEGE OF ENGINEERING, ARCHITECHTURE AND TECHNOLOGY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4" name="Google Shape;194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44851" y="217282"/>
              <a:ext cx="1111501" cy="1105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18"/>
            <p:cNvCxnSpPr/>
            <p:nvPr/>
          </p:nvCxnSpPr>
          <p:spPr>
            <a:xfrm rot="10800000">
              <a:off x="3123238" y="1352411"/>
              <a:ext cx="8737458" cy="0"/>
            </a:xfrm>
            <a:prstGeom prst="straightConnector1">
              <a:avLst/>
            </a:prstGeom>
            <a:noFill/>
            <a:ln w="28575" cap="flat" cmpd="sng">
              <a:solidFill>
                <a:srgbClr val="FF9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6" name="Google Shape;196;p18"/>
            <p:cNvSpPr/>
            <p:nvPr/>
          </p:nvSpPr>
          <p:spPr>
            <a:xfrm>
              <a:off x="1000125" y="3299548"/>
              <a:ext cx="10191750" cy="153762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132522" y="1808940"/>
              <a:ext cx="11868978" cy="124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3600"/>
                <a:buFont typeface="Arial"/>
                <a:buNone/>
              </a:pPr>
              <a:r>
                <a:rPr lang="en-US" sz="3600" b="1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System/ Application/ prototype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18" descr="A close up of a sign&#10;&#10;Description automatically generated"/>
            <p:cNvPicPr preferRelativeResize="0"/>
            <p:nvPr/>
          </p:nvPicPr>
          <p:blipFill rotWithShape="1">
            <a:blip r:embed="rId6">
              <a:alphaModFix amt="5000"/>
            </a:blip>
            <a:srcRect/>
            <a:stretch/>
          </p:blipFill>
          <p:spPr>
            <a:xfrm>
              <a:off x="3289300" y="463609"/>
              <a:ext cx="5613400" cy="561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206</Words>
  <Application>Microsoft Office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Nisperos</dc:creator>
  <cp:lastModifiedBy>CARL-GAMING</cp:lastModifiedBy>
  <cp:revision>2</cp:revision>
  <dcterms:modified xsi:type="dcterms:W3CDTF">2022-11-04T08:49:49Z</dcterms:modified>
</cp:coreProperties>
</file>