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87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44" y="18"/>
      </p:cViewPr>
      <p:guideLst>
        <p:guide orient="horz" pos="2845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75051" y="0"/>
            <a:ext cx="6139180" cy="3063875"/>
          </a:xfrm>
          <a:custGeom>
            <a:avLst/>
            <a:gdLst/>
            <a:ahLst/>
            <a:cxnLst/>
            <a:rect l="l" t="t" r="r" b="b"/>
            <a:pathLst>
              <a:path w="6139180" h="3063875">
                <a:moveTo>
                  <a:pt x="6138748" y="0"/>
                </a:moveTo>
                <a:lnTo>
                  <a:pt x="0" y="0"/>
                </a:lnTo>
                <a:lnTo>
                  <a:pt x="0" y="11175"/>
                </a:lnTo>
                <a:lnTo>
                  <a:pt x="637" y="59519"/>
                </a:lnTo>
                <a:lnTo>
                  <a:pt x="2016" y="107679"/>
                </a:lnTo>
                <a:lnTo>
                  <a:pt x="4131" y="155649"/>
                </a:lnTo>
                <a:lnTo>
                  <a:pt x="6976" y="203424"/>
                </a:lnTo>
                <a:lnTo>
                  <a:pt x="10546" y="250999"/>
                </a:lnTo>
                <a:lnTo>
                  <a:pt x="14836" y="298368"/>
                </a:lnTo>
                <a:lnTo>
                  <a:pt x="19840" y="345525"/>
                </a:lnTo>
                <a:lnTo>
                  <a:pt x="25552" y="392466"/>
                </a:lnTo>
                <a:lnTo>
                  <a:pt x="31967" y="439185"/>
                </a:lnTo>
                <a:lnTo>
                  <a:pt x="39080" y="485676"/>
                </a:lnTo>
                <a:lnTo>
                  <a:pt x="46885" y="531934"/>
                </a:lnTo>
                <a:lnTo>
                  <a:pt x="55376" y="577953"/>
                </a:lnTo>
                <a:lnTo>
                  <a:pt x="64549" y="623729"/>
                </a:lnTo>
                <a:lnTo>
                  <a:pt x="74397" y="669255"/>
                </a:lnTo>
                <a:lnTo>
                  <a:pt x="84915" y="714526"/>
                </a:lnTo>
                <a:lnTo>
                  <a:pt x="96097" y="759538"/>
                </a:lnTo>
                <a:lnTo>
                  <a:pt x="107939" y="804283"/>
                </a:lnTo>
                <a:lnTo>
                  <a:pt x="120435" y="848758"/>
                </a:lnTo>
                <a:lnTo>
                  <a:pt x="133578" y="892956"/>
                </a:lnTo>
                <a:lnTo>
                  <a:pt x="147364" y="936873"/>
                </a:lnTo>
                <a:lnTo>
                  <a:pt x="161787" y="980501"/>
                </a:lnTo>
                <a:lnTo>
                  <a:pt x="176842" y="1023838"/>
                </a:lnTo>
                <a:lnTo>
                  <a:pt x="192523" y="1066876"/>
                </a:lnTo>
                <a:lnTo>
                  <a:pt x="208825" y="1109610"/>
                </a:lnTo>
                <a:lnTo>
                  <a:pt x="225742" y="1152035"/>
                </a:lnTo>
                <a:lnTo>
                  <a:pt x="243268" y="1194146"/>
                </a:lnTo>
                <a:lnTo>
                  <a:pt x="261399" y="1235937"/>
                </a:lnTo>
                <a:lnTo>
                  <a:pt x="280129" y="1277403"/>
                </a:lnTo>
                <a:lnTo>
                  <a:pt x="299451" y="1318538"/>
                </a:lnTo>
                <a:lnTo>
                  <a:pt x="319362" y="1359336"/>
                </a:lnTo>
                <a:lnTo>
                  <a:pt x="339855" y="1399793"/>
                </a:lnTo>
                <a:lnTo>
                  <a:pt x="360924" y="1439903"/>
                </a:lnTo>
                <a:lnTo>
                  <a:pt x="382565" y="1479661"/>
                </a:lnTo>
                <a:lnTo>
                  <a:pt x="404771" y="1519060"/>
                </a:lnTo>
                <a:lnTo>
                  <a:pt x="427538" y="1558097"/>
                </a:lnTo>
                <a:lnTo>
                  <a:pt x="450859" y="1596764"/>
                </a:lnTo>
                <a:lnTo>
                  <a:pt x="474730" y="1635057"/>
                </a:lnTo>
                <a:lnTo>
                  <a:pt x="499145" y="1672971"/>
                </a:lnTo>
                <a:lnTo>
                  <a:pt x="524098" y="1710499"/>
                </a:lnTo>
                <a:lnTo>
                  <a:pt x="549584" y="1747637"/>
                </a:lnTo>
                <a:lnTo>
                  <a:pt x="575597" y="1784380"/>
                </a:lnTo>
                <a:lnTo>
                  <a:pt x="602132" y="1820720"/>
                </a:lnTo>
                <a:lnTo>
                  <a:pt x="629183" y="1856654"/>
                </a:lnTo>
                <a:lnTo>
                  <a:pt x="656746" y="1892176"/>
                </a:lnTo>
                <a:lnTo>
                  <a:pt x="684813" y="1927280"/>
                </a:lnTo>
                <a:lnTo>
                  <a:pt x="713381" y="1961961"/>
                </a:lnTo>
                <a:lnTo>
                  <a:pt x="742443" y="1996214"/>
                </a:lnTo>
                <a:lnTo>
                  <a:pt x="771993" y="2030032"/>
                </a:lnTo>
                <a:lnTo>
                  <a:pt x="802028" y="2063411"/>
                </a:lnTo>
                <a:lnTo>
                  <a:pt x="832540" y="2096346"/>
                </a:lnTo>
                <a:lnTo>
                  <a:pt x="863524" y="2128830"/>
                </a:lnTo>
                <a:lnTo>
                  <a:pt x="894976" y="2160858"/>
                </a:lnTo>
                <a:lnTo>
                  <a:pt x="926889" y="2192426"/>
                </a:lnTo>
                <a:lnTo>
                  <a:pt x="959258" y="2223527"/>
                </a:lnTo>
                <a:lnTo>
                  <a:pt x="992078" y="2254156"/>
                </a:lnTo>
                <a:lnTo>
                  <a:pt x="1025342" y="2284307"/>
                </a:lnTo>
                <a:lnTo>
                  <a:pt x="1059046" y="2313976"/>
                </a:lnTo>
                <a:lnTo>
                  <a:pt x="1093184" y="2343157"/>
                </a:lnTo>
                <a:lnTo>
                  <a:pt x="1127751" y="2371844"/>
                </a:lnTo>
                <a:lnTo>
                  <a:pt x="1162740" y="2400031"/>
                </a:lnTo>
                <a:lnTo>
                  <a:pt x="1198148" y="2427715"/>
                </a:lnTo>
                <a:lnTo>
                  <a:pt x="1233967" y="2454888"/>
                </a:lnTo>
                <a:lnTo>
                  <a:pt x="1270193" y="2481546"/>
                </a:lnTo>
                <a:lnTo>
                  <a:pt x="1306819" y="2507683"/>
                </a:lnTo>
                <a:lnTo>
                  <a:pt x="1343842" y="2533294"/>
                </a:lnTo>
                <a:lnTo>
                  <a:pt x="1381254" y="2558373"/>
                </a:lnTo>
                <a:lnTo>
                  <a:pt x="1419052" y="2582915"/>
                </a:lnTo>
                <a:lnTo>
                  <a:pt x="1457228" y="2606915"/>
                </a:lnTo>
                <a:lnTo>
                  <a:pt x="1495778" y="2630366"/>
                </a:lnTo>
                <a:lnTo>
                  <a:pt x="1534696" y="2653265"/>
                </a:lnTo>
                <a:lnTo>
                  <a:pt x="1573976" y="2675604"/>
                </a:lnTo>
                <a:lnTo>
                  <a:pt x="1613614" y="2697379"/>
                </a:lnTo>
                <a:lnTo>
                  <a:pt x="1653604" y="2718585"/>
                </a:lnTo>
                <a:lnTo>
                  <a:pt x="1693939" y="2739215"/>
                </a:lnTo>
                <a:lnTo>
                  <a:pt x="1734616" y="2759265"/>
                </a:lnTo>
                <a:lnTo>
                  <a:pt x="1775627" y="2778729"/>
                </a:lnTo>
                <a:lnTo>
                  <a:pt x="1816969" y="2797601"/>
                </a:lnTo>
                <a:lnTo>
                  <a:pt x="1858634" y="2815877"/>
                </a:lnTo>
                <a:lnTo>
                  <a:pt x="1900619" y="2833550"/>
                </a:lnTo>
                <a:lnTo>
                  <a:pt x="1942916" y="2850616"/>
                </a:lnTo>
                <a:lnTo>
                  <a:pt x="1985521" y="2867068"/>
                </a:lnTo>
                <a:lnTo>
                  <a:pt x="2028429" y="2882902"/>
                </a:lnTo>
                <a:lnTo>
                  <a:pt x="2071633" y="2898112"/>
                </a:lnTo>
                <a:lnTo>
                  <a:pt x="2115129" y="2912693"/>
                </a:lnTo>
                <a:lnTo>
                  <a:pt x="2158910" y="2926638"/>
                </a:lnTo>
                <a:lnTo>
                  <a:pt x="2202972" y="2939944"/>
                </a:lnTo>
                <a:lnTo>
                  <a:pt x="2247308" y="2952604"/>
                </a:lnTo>
                <a:lnTo>
                  <a:pt x="2291914" y="2964612"/>
                </a:lnTo>
                <a:lnTo>
                  <a:pt x="2336784" y="2975964"/>
                </a:lnTo>
                <a:lnTo>
                  <a:pt x="2381912" y="2986654"/>
                </a:lnTo>
                <a:lnTo>
                  <a:pt x="2427292" y="2996677"/>
                </a:lnTo>
                <a:lnTo>
                  <a:pt x="2472921" y="3006027"/>
                </a:lnTo>
                <a:lnTo>
                  <a:pt x="2518791" y="3014698"/>
                </a:lnTo>
                <a:lnTo>
                  <a:pt x="2564897" y="3022686"/>
                </a:lnTo>
                <a:lnTo>
                  <a:pt x="2611234" y="3029985"/>
                </a:lnTo>
                <a:lnTo>
                  <a:pt x="2657797" y="3036589"/>
                </a:lnTo>
                <a:lnTo>
                  <a:pt x="2704580" y="3042493"/>
                </a:lnTo>
                <a:lnTo>
                  <a:pt x="2751577" y="3047692"/>
                </a:lnTo>
                <a:lnTo>
                  <a:pt x="2798783" y="3052180"/>
                </a:lnTo>
                <a:lnTo>
                  <a:pt x="2846193" y="3055951"/>
                </a:lnTo>
                <a:lnTo>
                  <a:pt x="2893800" y="3059001"/>
                </a:lnTo>
                <a:lnTo>
                  <a:pt x="2941600" y="3061324"/>
                </a:lnTo>
                <a:lnTo>
                  <a:pt x="2989587" y="3062914"/>
                </a:lnTo>
                <a:lnTo>
                  <a:pt x="3037755" y="3063766"/>
                </a:lnTo>
                <a:lnTo>
                  <a:pt x="3086100" y="3063875"/>
                </a:lnTo>
                <a:lnTo>
                  <a:pt x="3134443" y="3063237"/>
                </a:lnTo>
                <a:lnTo>
                  <a:pt x="3182603" y="3061858"/>
                </a:lnTo>
                <a:lnTo>
                  <a:pt x="3230573" y="3059743"/>
                </a:lnTo>
                <a:lnTo>
                  <a:pt x="3278348" y="3056898"/>
                </a:lnTo>
                <a:lnTo>
                  <a:pt x="3325923" y="3053328"/>
                </a:lnTo>
                <a:lnTo>
                  <a:pt x="3373292" y="3049038"/>
                </a:lnTo>
                <a:lnTo>
                  <a:pt x="3420449" y="3044034"/>
                </a:lnTo>
                <a:lnTo>
                  <a:pt x="3467390" y="3038322"/>
                </a:lnTo>
                <a:lnTo>
                  <a:pt x="3514109" y="3031907"/>
                </a:lnTo>
                <a:lnTo>
                  <a:pt x="3560600" y="3024794"/>
                </a:lnTo>
                <a:lnTo>
                  <a:pt x="3606858" y="3016989"/>
                </a:lnTo>
                <a:lnTo>
                  <a:pt x="3652877" y="3008498"/>
                </a:lnTo>
                <a:lnTo>
                  <a:pt x="3698653" y="2999325"/>
                </a:lnTo>
                <a:lnTo>
                  <a:pt x="3744179" y="2989477"/>
                </a:lnTo>
                <a:lnTo>
                  <a:pt x="3789450" y="2978959"/>
                </a:lnTo>
                <a:lnTo>
                  <a:pt x="3834462" y="2967776"/>
                </a:lnTo>
                <a:lnTo>
                  <a:pt x="3879207" y="2955934"/>
                </a:lnTo>
                <a:lnTo>
                  <a:pt x="3923682" y="2943439"/>
                </a:lnTo>
                <a:lnTo>
                  <a:pt x="3967880" y="2930295"/>
                </a:lnTo>
                <a:lnTo>
                  <a:pt x="4011797" y="2916509"/>
                </a:lnTo>
                <a:lnTo>
                  <a:pt x="4055425" y="2902086"/>
                </a:lnTo>
                <a:lnTo>
                  <a:pt x="4098762" y="2887031"/>
                </a:lnTo>
                <a:lnTo>
                  <a:pt x="4141800" y="2871349"/>
                </a:lnTo>
                <a:lnTo>
                  <a:pt x="4184534" y="2855047"/>
                </a:lnTo>
                <a:lnTo>
                  <a:pt x="4226959" y="2838130"/>
                </a:lnTo>
                <a:lnTo>
                  <a:pt x="4269070" y="2820604"/>
                </a:lnTo>
                <a:lnTo>
                  <a:pt x="4310861" y="2802473"/>
                </a:lnTo>
                <a:lnTo>
                  <a:pt x="4352327" y="2783743"/>
                </a:lnTo>
                <a:lnTo>
                  <a:pt x="4393462" y="2764420"/>
                </a:lnTo>
                <a:lnTo>
                  <a:pt x="4434260" y="2744509"/>
                </a:lnTo>
                <a:lnTo>
                  <a:pt x="4474717" y="2724016"/>
                </a:lnTo>
                <a:lnTo>
                  <a:pt x="4514827" y="2702946"/>
                </a:lnTo>
                <a:lnTo>
                  <a:pt x="4554585" y="2681305"/>
                </a:lnTo>
                <a:lnTo>
                  <a:pt x="4593984" y="2659098"/>
                </a:lnTo>
                <a:lnTo>
                  <a:pt x="4633021" y="2636331"/>
                </a:lnTo>
                <a:lnTo>
                  <a:pt x="4671688" y="2613009"/>
                </a:lnTo>
                <a:lnTo>
                  <a:pt x="4709981" y="2589138"/>
                </a:lnTo>
                <a:lnTo>
                  <a:pt x="4747895" y="2564723"/>
                </a:lnTo>
                <a:lnTo>
                  <a:pt x="4785423" y="2539770"/>
                </a:lnTo>
                <a:lnTo>
                  <a:pt x="4822561" y="2514283"/>
                </a:lnTo>
                <a:lnTo>
                  <a:pt x="4859304" y="2488270"/>
                </a:lnTo>
                <a:lnTo>
                  <a:pt x="4895644" y="2461734"/>
                </a:lnTo>
                <a:lnTo>
                  <a:pt x="4931578" y="2434682"/>
                </a:lnTo>
                <a:lnTo>
                  <a:pt x="4967100" y="2407119"/>
                </a:lnTo>
                <a:lnTo>
                  <a:pt x="5002204" y="2379051"/>
                </a:lnTo>
                <a:lnTo>
                  <a:pt x="5036885" y="2350483"/>
                </a:lnTo>
                <a:lnTo>
                  <a:pt x="5071138" y="2321420"/>
                </a:lnTo>
                <a:lnTo>
                  <a:pt x="5104956" y="2291868"/>
                </a:lnTo>
                <a:lnTo>
                  <a:pt x="5138335" y="2261833"/>
                </a:lnTo>
                <a:lnTo>
                  <a:pt x="5171270" y="2231320"/>
                </a:lnTo>
                <a:lnTo>
                  <a:pt x="5203754" y="2200335"/>
                </a:lnTo>
                <a:lnTo>
                  <a:pt x="5235782" y="2168883"/>
                </a:lnTo>
                <a:lnTo>
                  <a:pt x="5267350" y="2136969"/>
                </a:lnTo>
                <a:lnTo>
                  <a:pt x="5298451" y="2104599"/>
                </a:lnTo>
                <a:lnTo>
                  <a:pt x="5329080" y="2071778"/>
                </a:lnTo>
                <a:lnTo>
                  <a:pt x="5359231" y="2038513"/>
                </a:lnTo>
                <a:lnTo>
                  <a:pt x="5388900" y="2004807"/>
                </a:lnTo>
                <a:lnTo>
                  <a:pt x="5418081" y="1970668"/>
                </a:lnTo>
                <a:lnTo>
                  <a:pt x="5446768" y="1936101"/>
                </a:lnTo>
                <a:lnTo>
                  <a:pt x="5474955" y="1901110"/>
                </a:lnTo>
                <a:lnTo>
                  <a:pt x="5502639" y="1865702"/>
                </a:lnTo>
                <a:lnTo>
                  <a:pt x="5529812" y="1829881"/>
                </a:lnTo>
                <a:lnTo>
                  <a:pt x="5556470" y="1793654"/>
                </a:lnTo>
                <a:lnTo>
                  <a:pt x="5582607" y="1757026"/>
                </a:lnTo>
                <a:lnTo>
                  <a:pt x="5608218" y="1720002"/>
                </a:lnTo>
                <a:lnTo>
                  <a:pt x="5633297" y="1682588"/>
                </a:lnTo>
                <a:lnTo>
                  <a:pt x="5657839" y="1644789"/>
                </a:lnTo>
                <a:lnTo>
                  <a:pt x="5681839" y="1606612"/>
                </a:lnTo>
                <a:lnTo>
                  <a:pt x="5705290" y="1568060"/>
                </a:lnTo>
                <a:lnTo>
                  <a:pt x="5728189" y="1529141"/>
                </a:lnTo>
                <a:lnTo>
                  <a:pt x="5750528" y="1489858"/>
                </a:lnTo>
                <a:lnTo>
                  <a:pt x="5772303" y="1450219"/>
                </a:lnTo>
                <a:lnTo>
                  <a:pt x="5793509" y="1410228"/>
                </a:lnTo>
                <a:lnTo>
                  <a:pt x="5814139" y="1369890"/>
                </a:lnTo>
                <a:lnTo>
                  <a:pt x="5834189" y="1329212"/>
                </a:lnTo>
                <a:lnTo>
                  <a:pt x="5853653" y="1288198"/>
                </a:lnTo>
                <a:lnTo>
                  <a:pt x="5872525" y="1246855"/>
                </a:lnTo>
                <a:lnTo>
                  <a:pt x="5890801" y="1205188"/>
                </a:lnTo>
                <a:lnTo>
                  <a:pt x="5908474" y="1163201"/>
                </a:lnTo>
                <a:lnTo>
                  <a:pt x="5925540" y="1120902"/>
                </a:lnTo>
                <a:lnTo>
                  <a:pt x="5941992" y="1078294"/>
                </a:lnTo>
                <a:lnTo>
                  <a:pt x="5957826" y="1035385"/>
                </a:lnTo>
                <a:lnTo>
                  <a:pt x="5973036" y="992178"/>
                </a:lnTo>
                <a:lnTo>
                  <a:pt x="5987617" y="948680"/>
                </a:lnTo>
                <a:lnTo>
                  <a:pt x="6001562" y="904897"/>
                </a:lnTo>
                <a:lnTo>
                  <a:pt x="6014868" y="860833"/>
                </a:lnTo>
                <a:lnTo>
                  <a:pt x="6027528" y="816494"/>
                </a:lnTo>
                <a:lnTo>
                  <a:pt x="6039536" y="771885"/>
                </a:lnTo>
                <a:lnTo>
                  <a:pt x="6050888" y="727013"/>
                </a:lnTo>
                <a:lnTo>
                  <a:pt x="6061578" y="681882"/>
                </a:lnTo>
                <a:lnTo>
                  <a:pt x="6071601" y="636499"/>
                </a:lnTo>
                <a:lnTo>
                  <a:pt x="6080951" y="590868"/>
                </a:lnTo>
                <a:lnTo>
                  <a:pt x="6089622" y="544995"/>
                </a:lnTo>
                <a:lnTo>
                  <a:pt x="6097610" y="498886"/>
                </a:lnTo>
                <a:lnTo>
                  <a:pt x="6104909" y="452545"/>
                </a:lnTo>
                <a:lnTo>
                  <a:pt x="6111513" y="405980"/>
                </a:lnTo>
                <a:lnTo>
                  <a:pt x="6117417" y="359194"/>
                </a:lnTo>
                <a:lnTo>
                  <a:pt x="6122616" y="312194"/>
                </a:lnTo>
                <a:lnTo>
                  <a:pt x="6127104" y="264985"/>
                </a:lnTo>
                <a:lnTo>
                  <a:pt x="6130875" y="217572"/>
                </a:lnTo>
                <a:lnTo>
                  <a:pt x="6133925" y="169961"/>
                </a:lnTo>
                <a:lnTo>
                  <a:pt x="6136248" y="122158"/>
                </a:lnTo>
                <a:lnTo>
                  <a:pt x="6137838" y="74167"/>
                </a:lnTo>
                <a:lnTo>
                  <a:pt x="6138690" y="25995"/>
                </a:lnTo>
                <a:lnTo>
                  <a:pt x="6138748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2000" y="0"/>
            <a:ext cx="5685155" cy="2851150"/>
          </a:xfrm>
          <a:custGeom>
            <a:avLst/>
            <a:gdLst/>
            <a:ahLst/>
            <a:cxnLst/>
            <a:rect l="l" t="t" r="r" b="b"/>
            <a:pathLst>
              <a:path w="5685155" h="2851150">
                <a:moveTo>
                  <a:pt x="5684754" y="0"/>
                </a:moveTo>
                <a:lnTo>
                  <a:pt x="3126625" y="0"/>
                </a:lnTo>
                <a:lnTo>
                  <a:pt x="0" y="8381"/>
                </a:lnTo>
                <a:lnTo>
                  <a:pt x="0" y="24256"/>
                </a:lnTo>
                <a:lnTo>
                  <a:pt x="671" y="72710"/>
                </a:lnTo>
                <a:lnTo>
                  <a:pt x="2146" y="120964"/>
                </a:lnTo>
                <a:lnTo>
                  <a:pt x="4419" y="169011"/>
                </a:lnTo>
                <a:lnTo>
                  <a:pt x="7483" y="216844"/>
                </a:lnTo>
                <a:lnTo>
                  <a:pt x="11331" y="264458"/>
                </a:lnTo>
                <a:lnTo>
                  <a:pt x="15958" y="311846"/>
                </a:lnTo>
                <a:lnTo>
                  <a:pt x="21356" y="359002"/>
                </a:lnTo>
                <a:lnTo>
                  <a:pt x="27520" y="405919"/>
                </a:lnTo>
                <a:lnTo>
                  <a:pt x="34443" y="452591"/>
                </a:lnTo>
                <a:lnTo>
                  <a:pt x="42118" y="499011"/>
                </a:lnTo>
                <a:lnTo>
                  <a:pt x="50539" y="545174"/>
                </a:lnTo>
                <a:lnTo>
                  <a:pt x="59699" y="591073"/>
                </a:lnTo>
                <a:lnTo>
                  <a:pt x="69593" y="636701"/>
                </a:lnTo>
                <a:lnTo>
                  <a:pt x="80213" y="682052"/>
                </a:lnTo>
                <a:lnTo>
                  <a:pt x="91553" y="727120"/>
                </a:lnTo>
                <a:lnTo>
                  <a:pt x="103607" y="771898"/>
                </a:lnTo>
                <a:lnTo>
                  <a:pt x="116369" y="816380"/>
                </a:lnTo>
                <a:lnTo>
                  <a:pt x="129831" y="860560"/>
                </a:lnTo>
                <a:lnTo>
                  <a:pt x="143988" y="904431"/>
                </a:lnTo>
                <a:lnTo>
                  <a:pt x="158832" y="947987"/>
                </a:lnTo>
                <a:lnTo>
                  <a:pt x="174358" y="991221"/>
                </a:lnTo>
                <a:lnTo>
                  <a:pt x="190559" y="1034127"/>
                </a:lnTo>
                <a:lnTo>
                  <a:pt x="207429" y="1076699"/>
                </a:lnTo>
                <a:lnTo>
                  <a:pt x="224961" y="1118930"/>
                </a:lnTo>
                <a:lnTo>
                  <a:pt x="243149" y="1160815"/>
                </a:lnTo>
                <a:lnTo>
                  <a:pt x="261986" y="1202346"/>
                </a:lnTo>
                <a:lnTo>
                  <a:pt x="281465" y="1243517"/>
                </a:lnTo>
                <a:lnTo>
                  <a:pt x="301582" y="1284321"/>
                </a:lnTo>
                <a:lnTo>
                  <a:pt x="322328" y="1324754"/>
                </a:lnTo>
                <a:lnTo>
                  <a:pt x="343697" y="1364807"/>
                </a:lnTo>
                <a:lnTo>
                  <a:pt x="365684" y="1404475"/>
                </a:lnTo>
                <a:lnTo>
                  <a:pt x="388281" y="1443751"/>
                </a:lnTo>
                <a:lnTo>
                  <a:pt x="411482" y="1482630"/>
                </a:lnTo>
                <a:lnTo>
                  <a:pt x="435281" y="1521104"/>
                </a:lnTo>
                <a:lnTo>
                  <a:pt x="459672" y="1559167"/>
                </a:lnTo>
                <a:lnTo>
                  <a:pt x="484647" y="1596813"/>
                </a:lnTo>
                <a:lnTo>
                  <a:pt x="510200" y="1634035"/>
                </a:lnTo>
                <a:lnTo>
                  <a:pt x="536325" y="1670827"/>
                </a:lnTo>
                <a:lnTo>
                  <a:pt x="563016" y="1707183"/>
                </a:lnTo>
                <a:lnTo>
                  <a:pt x="590266" y="1743097"/>
                </a:lnTo>
                <a:lnTo>
                  <a:pt x="618068" y="1778561"/>
                </a:lnTo>
                <a:lnTo>
                  <a:pt x="646417" y="1813570"/>
                </a:lnTo>
                <a:lnTo>
                  <a:pt x="675305" y="1848117"/>
                </a:lnTo>
                <a:lnTo>
                  <a:pt x="704727" y="1882196"/>
                </a:lnTo>
                <a:lnTo>
                  <a:pt x="734675" y="1915800"/>
                </a:lnTo>
                <a:lnTo>
                  <a:pt x="765144" y="1948924"/>
                </a:lnTo>
                <a:lnTo>
                  <a:pt x="796126" y="1981560"/>
                </a:lnTo>
                <a:lnTo>
                  <a:pt x="827616" y="2013702"/>
                </a:lnTo>
                <a:lnTo>
                  <a:pt x="859607" y="2045345"/>
                </a:lnTo>
                <a:lnTo>
                  <a:pt x="892093" y="2076481"/>
                </a:lnTo>
                <a:lnTo>
                  <a:pt x="925066" y="2107104"/>
                </a:lnTo>
                <a:lnTo>
                  <a:pt x="958522" y="2137208"/>
                </a:lnTo>
                <a:lnTo>
                  <a:pt x="992452" y="2166786"/>
                </a:lnTo>
                <a:lnTo>
                  <a:pt x="1026851" y="2195833"/>
                </a:lnTo>
                <a:lnTo>
                  <a:pt x="1061713" y="2224341"/>
                </a:lnTo>
                <a:lnTo>
                  <a:pt x="1097031" y="2252304"/>
                </a:lnTo>
                <a:lnTo>
                  <a:pt x="1132797" y="2279717"/>
                </a:lnTo>
                <a:lnTo>
                  <a:pt x="1169007" y="2306571"/>
                </a:lnTo>
                <a:lnTo>
                  <a:pt x="1205654" y="2332863"/>
                </a:lnTo>
                <a:lnTo>
                  <a:pt x="1242730" y="2358583"/>
                </a:lnTo>
                <a:lnTo>
                  <a:pt x="1280231" y="2383728"/>
                </a:lnTo>
                <a:lnTo>
                  <a:pt x="1318148" y="2408289"/>
                </a:lnTo>
                <a:lnTo>
                  <a:pt x="1356476" y="2432261"/>
                </a:lnTo>
                <a:lnTo>
                  <a:pt x="1395209" y="2455638"/>
                </a:lnTo>
                <a:lnTo>
                  <a:pt x="1434339" y="2478412"/>
                </a:lnTo>
                <a:lnTo>
                  <a:pt x="1473861" y="2500578"/>
                </a:lnTo>
                <a:lnTo>
                  <a:pt x="1513768" y="2522129"/>
                </a:lnTo>
                <a:lnTo>
                  <a:pt x="1554053" y="2543059"/>
                </a:lnTo>
                <a:lnTo>
                  <a:pt x="1594710" y="2563361"/>
                </a:lnTo>
                <a:lnTo>
                  <a:pt x="1635733" y="2583030"/>
                </a:lnTo>
                <a:lnTo>
                  <a:pt x="1677115" y="2602058"/>
                </a:lnTo>
                <a:lnTo>
                  <a:pt x="1718850" y="2620439"/>
                </a:lnTo>
                <a:lnTo>
                  <a:pt x="1760931" y="2638167"/>
                </a:lnTo>
                <a:lnTo>
                  <a:pt x="1803352" y="2655236"/>
                </a:lnTo>
                <a:lnTo>
                  <a:pt x="1846107" y="2671639"/>
                </a:lnTo>
                <a:lnTo>
                  <a:pt x="1889188" y="2687370"/>
                </a:lnTo>
                <a:lnTo>
                  <a:pt x="1932590" y="2702422"/>
                </a:lnTo>
                <a:lnTo>
                  <a:pt x="1976306" y="2716790"/>
                </a:lnTo>
                <a:lnTo>
                  <a:pt x="2020330" y="2730466"/>
                </a:lnTo>
                <a:lnTo>
                  <a:pt x="2064654" y="2743444"/>
                </a:lnTo>
                <a:lnTo>
                  <a:pt x="2109274" y="2755718"/>
                </a:lnTo>
                <a:lnTo>
                  <a:pt x="2154182" y="2767282"/>
                </a:lnTo>
                <a:lnTo>
                  <a:pt x="2199371" y="2778129"/>
                </a:lnTo>
                <a:lnTo>
                  <a:pt x="2244836" y="2788253"/>
                </a:lnTo>
                <a:lnTo>
                  <a:pt x="2290570" y="2797647"/>
                </a:lnTo>
                <a:lnTo>
                  <a:pt x="2336567" y="2806305"/>
                </a:lnTo>
                <a:lnTo>
                  <a:pt x="2382819" y="2814221"/>
                </a:lnTo>
                <a:lnTo>
                  <a:pt x="2429321" y="2821388"/>
                </a:lnTo>
                <a:lnTo>
                  <a:pt x="2476066" y="2827800"/>
                </a:lnTo>
                <a:lnTo>
                  <a:pt x="2523048" y="2833451"/>
                </a:lnTo>
                <a:lnTo>
                  <a:pt x="2570260" y="2838334"/>
                </a:lnTo>
                <a:lnTo>
                  <a:pt x="2617696" y="2842442"/>
                </a:lnTo>
                <a:lnTo>
                  <a:pt x="2665349" y="2845771"/>
                </a:lnTo>
                <a:lnTo>
                  <a:pt x="2713214" y="2848312"/>
                </a:lnTo>
                <a:lnTo>
                  <a:pt x="2761282" y="2850059"/>
                </a:lnTo>
                <a:lnTo>
                  <a:pt x="2809549" y="2851008"/>
                </a:lnTo>
                <a:lnTo>
                  <a:pt x="2858008" y="2851150"/>
                </a:lnTo>
                <a:lnTo>
                  <a:pt x="2906458" y="2850478"/>
                </a:lnTo>
                <a:lnTo>
                  <a:pt x="2954707" y="2849003"/>
                </a:lnTo>
                <a:lnTo>
                  <a:pt x="3002750" y="2846730"/>
                </a:lnTo>
                <a:lnTo>
                  <a:pt x="3050581" y="2843666"/>
                </a:lnTo>
                <a:lnTo>
                  <a:pt x="3098191" y="2839818"/>
                </a:lnTo>
                <a:lnTo>
                  <a:pt x="3145576" y="2835191"/>
                </a:lnTo>
                <a:lnTo>
                  <a:pt x="3192729" y="2829793"/>
                </a:lnTo>
                <a:lnTo>
                  <a:pt x="3239643" y="2823629"/>
                </a:lnTo>
                <a:lnTo>
                  <a:pt x="3286313" y="2816706"/>
                </a:lnTo>
                <a:lnTo>
                  <a:pt x="3332731" y="2809031"/>
                </a:lnTo>
                <a:lnTo>
                  <a:pt x="3378891" y="2800610"/>
                </a:lnTo>
                <a:lnTo>
                  <a:pt x="3424787" y="2791450"/>
                </a:lnTo>
                <a:lnTo>
                  <a:pt x="3470413" y="2781556"/>
                </a:lnTo>
                <a:lnTo>
                  <a:pt x="3515763" y="2770936"/>
                </a:lnTo>
                <a:lnTo>
                  <a:pt x="3560828" y="2759596"/>
                </a:lnTo>
                <a:lnTo>
                  <a:pt x="3605605" y="2747542"/>
                </a:lnTo>
                <a:lnTo>
                  <a:pt x="3650085" y="2734780"/>
                </a:lnTo>
                <a:lnTo>
                  <a:pt x="3694263" y="2721318"/>
                </a:lnTo>
                <a:lnTo>
                  <a:pt x="3738133" y="2707161"/>
                </a:lnTo>
                <a:lnTo>
                  <a:pt x="3781687" y="2692317"/>
                </a:lnTo>
                <a:lnTo>
                  <a:pt x="3824920" y="2676791"/>
                </a:lnTo>
                <a:lnTo>
                  <a:pt x="3867825" y="2660590"/>
                </a:lnTo>
                <a:lnTo>
                  <a:pt x="3910396" y="2643720"/>
                </a:lnTo>
                <a:lnTo>
                  <a:pt x="3952626" y="2626188"/>
                </a:lnTo>
                <a:lnTo>
                  <a:pt x="3994509" y="2608000"/>
                </a:lnTo>
                <a:lnTo>
                  <a:pt x="4036039" y="2589163"/>
                </a:lnTo>
                <a:lnTo>
                  <a:pt x="4077210" y="2569684"/>
                </a:lnTo>
                <a:lnTo>
                  <a:pt x="4118014" y="2549567"/>
                </a:lnTo>
                <a:lnTo>
                  <a:pt x="4158445" y="2528821"/>
                </a:lnTo>
                <a:lnTo>
                  <a:pt x="4198498" y="2507452"/>
                </a:lnTo>
                <a:lnTo>
                  <a:pt x="4238165" y="2485465"/>
                </a:lnTo>
                <a:lnTo>
                  <a:pt x="4277441" y="2462868"/>
                </a:lnTo>
                <a:lnTo>
                  <a:pt x="4316319" y="2439667"/>
                </a:lnTo>
                <a:lnTo>
                  <a:pt x="4354793" y="2415868"/>
                </a:lnTo>
                <a:lnTo>
                  <a:pt x="4392855" y="2391477"/>
                </a:lnTo>
                <a:lnTo>
                  <a:pt x="4430501" y="2366502"/>
                </a:lnTo>
                <a:lnTo>
                  <a:pt x="4467723" y="2340949"/>
                </a:lnTo>
                <a:lnTo>
                  <a:pt x="4504515" y="2314824"/>
                </a:lnTo>
                <a:lnTo>
                  <a:pt x="4540871" y="2288133"/>
                </a:lnTo>
                <a:lnTo>
                  <a:pt x="4576785" y="2260883"/>
                </a:lnTo>
                <a:lnTo>
                  <a:pt x="4612249" y="2233081"/>
                </a:lnTo>
                <a:lnTo>
                  <a:pt x="4647258" y="2204732"/>
                </a:lnTo>
                <a:lnTo>
                  <a:pt x="4681805" y="2175844"/>
                </a:lnTo>
                <a:lnTo>
                  <a:pt x="4715884" y="2146422"/>
                </a:lnTo>
                <a:lnTo>
                  <a:pt x="4749488" y="2116474"/>
                </a:lnTo>
                <a:lnTo>
                  <a:pt x="4782611" y="2086005"/>
                </a:lnTo>
                <a:lnTo>
                  <a:pt x="4815247" y="2055023"/>
                </a:lnTo>
                <a:lnTo>
                  <a:pt x="4847390" y="2023533"/>
                </a:lnTo>
                <a:lnTo>
                  <a:pt x="4879032" y="1991542"/>
                </a:lnTo>
                <a:lnTo>
                  <a:pt x="4910168" y="1959056"/>
                </a:lnTo>
                <a:lnTo>
                  <a:pt x="4940791" y="1926083"/>
                </a:lnTo>
                <a:lnTo>
                  <a:pt x="4970895" y="1892627"/>
                </a:lnTo>
                <a:lnTo>
                  <a:pt x="5000474" y="1858697"/>
                </a:lnTo>
                <a:lnTo>
                  <a:pt x="5029520" y="1824298"/>
                </a:lnTo>
                <a:lnTo>
                  <a:pt x="5058028" y="1789436"/>
                </a:lnTo>
                <a:lnTo>
                  <a:pt x="5085991" y="1754118"/>
                </a:lnTo>
                <a:lnTo>
                  <a:pt x="5113404" y="1718352"/>
                </a:lnTo>
                <a:lnTo>
                  <a:pt x="5140258" y="1682142"/>
                </a:lnTo>
                <a:lnTo>
                  <a:pt x="5166549" y="1645495"/>
                </a:lnTo>
                <a:lnTo>
                  <a:pt x="5192270" y="1608419"/>
                </a:lnTo>
                <a:lnTo>
                  <a:pt x="5217414" y="1570918"/>
                </a:lnTo>
                <a:lnTo>
                  <a:pt x="5241975" y="1533001"/>
                </a:lnTo>
                <a:lnTo>
                  <a:pt x="5265947" y="1494673"/>
                </a:lnTo>
                <a:lnTo>
                  <a:pt x="5289323" y="1455940"/>
                </a:lnTo>
                <a:lnTo>
                  <a:pt x="5312097" y="1416810"/>
                </a:lnTo>
                <a:lnTo>
                  <a:pt x="5334263" y="1377288"/>
                </a:lnTo>
                <a:lnTo>
                  <a:pt x="5355813" y="1337381"/>
                </a:lnTo>
                <a:lnTo>
                  <a:pt x="5376742" y="1297096"/>
                </a:lnTo>
                <a:lnTo>
                  <a:pt x="5397044" y="1256439"/>
                </a:lnTo>
                <a:lnTo>
                  <a:pt x="5416712" y="1215416"/>
                </a:lnTo>
                <a:lnTo>
                  <a:pt x="5435739" y="1174034"/>
                </a:lnTo>
                <a:lnTo>
                  <a:pt x="5454119" y="1132299"/>
                </a:lnTo>
                <a:lnTo>
                  <a:pt x="5471847" y="1090218"/>
                </a:lnTo>
                <a:lnTo>
                  <a:pt x="5488915" y="1047797"/>
                </a:lnTo>
                <a:lnTo>
                  <a:pt x="5505316" y="1005042"/>
                </a:lnTo>
                <a:lnTo>
                  <a:pt x="5521046" y="961961"/>
                </a:lnTo>
                <a:lnTo>
                  <a:pt x="5536097" y="918559"/>
                </a:lnTo>
                <a:lnTo>
                  <a:pt x="5550463" y="874843"/>
                </a:lnTo>
                <a:lnTo>
                  <a:pt x="5564137" y="830819"/>
                </a:lnTo>
                <a:lnTo>
                  <a:pt x="5577114" y="786495"/>
                </a:lnTo>
                <a:lnTo>
                  <a:pt x="5589387" y="741875"/>
                </a:lnTo>
                <a:lnTo>
                  <a:pt x="5600949" y="696967"/>
                </a:lnTo>
                <a:lnTo>
                  <a:pt x="5611794" y="651778"/>
                </a:lnTo>
                <a:lnTo>
                  <a:pt x="5621915" y="606313"/>
                </a:lnTo>
                <a:lnTo>
                  <a:pt x="5631307" y="560579"/>
                </a:lnTo>
                <a:lnTo>
                  <a:pt x="5639963" y="514582"/>
                </a:lnTo>
                <a:lnTo>
                  <a:pt x="5647877" y="468330"/>
                </a:lnTo>
                <a:lnTo>
                  <a:pt x="5655041" y="421828"/>
                </a:lnTo>
                <a:lnTo>
                  <a:pt x="5661451" y="375083"/>
                </a:lnTo>
                <a:lnTo>
                  <a:pt x="5667099" y="328101"/>
                </a:lnTo>
                <a:lnTo>
                  <a:pt x="5671979" y="280889"/>
                </a:lnTo>
                <a:lnTo>
                  <a:pt x="5676084" y="233453"/>
                </a:lnTo>
                <a:lnTo>
                  <a:pt x="5679409" y="185800"/>
                </a:lnTo>
                <a:lnTo>
                  <a:pt x="5681947" y="137935"/>
                </a:lnTo>
                <a:lnTo>
                  <a:pt x="5683691" y="89867"/>
                </a:lnTo>
                <a:lnTo>
                  <a:pt x="5684635" y="41600"/>
                </a:lnTo>
                <a:lnTo>
                  <a:pt x="5684754" y="0"/>
                </a:lnTo>
                <a:close/>
              </a:path>
            </a:pathLst>
          </a:custGeom>
          <a:solidFill>
            <a:srgbClr val="121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381743" y="12191"/>
            <a:ext cx="210311" cy="210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54311" y="454151"/>
            <a:ext cx="210312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265919" y="893063"/>
            <a:ext cx="210311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22664" y="1313688"/>
            <a:ext cx="213359" cy="210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27592" y="1709927"/>
            <a:ext cx="210311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0704" y="2081783"/>
            <a:ext cx="210312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388095" y="2414016"/>
            <a:ext cx="210311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52816" y="2709672"/>
            <a:ext cx="210311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84007" y="2953511"/>
            <a:ext cx="210312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284719" y="3151632"/>
            <a:ext cx="210311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864095" y="3294888"/>
            <a:ext cx="210311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428232" y="3380232"/>
            <a:ext cx="210312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983223" y="3410711"/>
            <a:ext cx="213360" cy="2103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541264" y="3380232"/>
            <a:ext cx="210312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102352" y="3294888"/>
            <a:ext cx="213360" cy="2103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681728" y="3151632"/>
            <a:ext cx="213360" cy="2103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285488" y="2953511"/>
            <a:ext cx="210312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913632" y="2709672"/>
            <a:ext cx="213359" cy="210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581400" y="2414016"/>
            <a:ext cx="210312" cy="210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288791" y="2081783"/>
            <a:ext cx="210312" cy="210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041904" y="1709927"/>
            <a:ext cx="210311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843783" y="1313688"/>
            <a:ext cx="213360" cy="210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700527" y="893063"/>
            <a:ext cx="213360" cy="210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615183" y="454151"/>
            <a:ext cx="210312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584704" y="12191"/>
            <a:ext cx="213359" cy="2103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5974079" y="2392679"/>
            <a:ext cx="441959" cy="445134"/>
          </a:xfrm>
          <a:custGeom>
            <a:avLst/>
            <a:gdLst/>
            <a:ahLst/>
            <a:cxnLst/>
            <a:rect l="l" t="t" r="r" b="b"/>
            <a:pathLst>
              <a:path w="441960" h="445135">
                <a:moveTo>
                  <a:pt x="220980" y="0"/>
                </a:moveTo>
                <a:lnTo>
                  <a:pt x="176443" y="4518"/>
                </a:lnTo>
                <a:lnTo>
                  <a:pt x="134963" y="17478"/>
                </a:lnTo>
                <a:lnTo>
                  <a:pt x="97426" y="37986"/>
                </a:lnTo>
                <a:lnTo>
                  <a:pt x="64722" y="65150"/>
                </a:lnTo>
                <a:lnTo>
                  <a:pt x="37739" y="98077"/>
                </a:lnTo>
                <a:lnTo>
                  <a:pt x="17365" y="135874"/>
                </a:lnTo>
                <a:lnTo>
                  <a:pt x="4489" y="177647"/>
                </a:lnTo>
                <a:lnTo>
                  <a:pt x="0" y="222504"/>
                </a:lnTo>
                <a:lnTo>
                  <a:pt x="4489" y="267360"/>
                </a:lnTo>
                <a:lnTo>
                  <a:pt x="17365" y="309133"/>
                </a:lnTo>
                <a:lnTo>
                  <a:pt x="37739" y="346930"/>
                </a:lnTo>
                <a:lnTo>
                  <a:pt x="64722" y="379857"/>
                </a:lnTo>
                <a:lnTo>
                  <a:pt x="97426" y="407021"/>
                </a:lnTo>
                <a:lnTo>
                  <a:pt x="134963" y="427529"/>
                </a:lnTo>
                <a:lnTo>
                  <a:pt x="176443" y="440489"/>
                </a:lnTo>
                <a:lnTo>
                  <a:pt x="220980" y="445008"/>
                </a:lnTo>
                <a:lnTo>
                  <a:pt x="265516" y="440489"/>
                </a:lnTo>
                <a:lnTo>
                  <a:pt x="306996" y="427529"/>
                </a:lnTo>
                <a:lnTo>
                  <a:pt x="344533" y="407021"/>
                </a:lnTo>
                <a:lnTo>
                  <a:pt x="377237" y="379857"/>
                </a:lnTo>
                <a:lnTo>
                  <a:pt x="404220" y="346930"/>
                </a:lnTo>
                <a:lnTo>
                  <a:pt x="424594" y="309133"/>
                </a:lnTo>
                <a:lnTo>
                  <a:pt x="437470" y="267360"/>
                </a:lnTo>
                <a:lnTo>
                  <a:pt x="441960" y="222504"/>
                </a:lnTo>
                <a:lnTo>
                  <a:pt x="437470" y="177647"/>
                </a:lnTo>
                <a:lnTo>
                  <a:pt x="424594" y="135874"/>
                </a:lnTo>
                <a:lnTo>
                  <a:pt x="404220" y="98077"/>
                </a:lnTo>
                <a:lnTo>
                  <a:pt x="377237" y="65150"/>
                </a:lnTo>
                <a:lnTo>
                  <a:pt x="344533" y="37986"/>
                </a:lnTo>
                <a:lnTo>
                  <a:pt x="306996" y="17478"/>
                </a:lnTo>
                <a:lnTo>
                  <a:pt x="265516" y="4518"/>
                </a:lnTo>
                <a:lnTo>
                  <a:pt x="220980" y="0"/>
                </a:lnTo>
                <a:close/>
              </a:path>
            </a:pathLst>
          </a:custGeom>
          <a:solidFill>
            <a:srgbClr val="CA34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6870" y="203657"/>
            <a:ext cx="2318258" cy="223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2397" y="3976827"/>
            <a:ext cx="8887205" cy="1590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8764DB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54797" y="1889505"/>
            <a:ext cx="3627754" cy="456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13360"/>
            <a:ext cx="3749040" cy="632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4631" y="201168"/>
            <a:ext cx="192024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967" y="225552"/>
            <a:ext cx="192023" cy="195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296" y="2389632"/>
            <a:ext cx="2727960" cy="1277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0863" y="762076"/>
            <a:ext cx="6510273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310" y="1828927"/>
            <a:ext cx="10371378" cy="460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localhost/php-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19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6660" y="2624150"/>
            <a:ext cx="5715000" cy="1540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665"/>
              </a:lnSpc>
              <a:spcBef>
                <a:spcPts val="95"/>
              </a:spcBef>
            </a:pPr>
            <a:r>
              <a:rPr sz="5000" spc="-100" dirty="0">
                <a:solidFill>
                  <a:srgbClr val="F56A49"/>
                </a:solidFill>
              </a:rPr>
              <a:t>Aplikasi</a:t>
            </a:r>
            <a:endParaRPr sz="5000"/>
          </a:p>
          <a:p>
            <a:pPr marL="12700">
              <a:lnSpc>
                <a:spcPts val="6265"/>
              </a:lnSpc>
            </a:pPr>
            <a:r>
              <a:rPr sz="5500" spc="-245" dirty="0"/>
              <a:t>Face</a:t>
            </a:r>
            <a:r>
              <a:rPr sz="5500" spc="-355" dirty="0"/>
              <a:t> </a:t>
            </a:r>
            <a:r>
              <a:rPr sz="5500" spc="-70" dirty="0"/>
              <a:t>Recognition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257" y="658825"/>
            <a:ext cx="65443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PELAKSANAAN</a:t>
            </a:r>
            <a:r>
              <a:rPr spc="-290" dirty="0"/>
              <a:t> </a:t>
            </a:r>
            <a:r>
              <a:rPr spc="4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7345680" y="542239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30"/>
                </a:lnTo>
                <a:lnTo>
                  <a:pt x="12250" y="434057"/>
                </a:lnTo>
                <a:lnTo>
                  <a:pt x="26949" y="476373"/>
                </a:lnTo>
                <a:lnTo>
                  <a:pt x="46820" y="515969"/>
                </a:lnTo>
                <a:lnTo>
                  <a:pt x="71454" y="552437"/>
                </a:lnTo>
                <a:lnTo>
                  <a:pt x="100441" y="585368"/>
                </a:lnTo>
                <a:lnTo>
                  <a:pt x="133373" y="614353"/>
                </a:lnTo>
                <a:lnTo>
                  <a:pt x="169841" y="638984"/>
                </a:lnTo>
                <a:lnTo>
                  <a:pt x="209436" y="658853"/>
                </a:lnTo>
                <a:lnTo>
                  <a:pt x="251751" y="673551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51"/>
                </a:lnTo>
                <a:lnTo>
                  <a:pt x="476363" y="658853"/>
                </a:lnTo>
                <a:lnTo>
                  <a:pt x="515958" y="638984"/>
                </a:lnTo>
                <a:lnTo>
                  <a:pt x="552426" y="614353"/>
                </a:lnTo>
                <a:lnTo>
                  <a:pt x="585358" y="585368"/>
                </a:lnTo>
                <a:lnTo>
                  <a:pt x="614345" y="552437"/>
                </a:lnTo>
                <a:lnTo>
                  <a:pt x="638979" y="515969"/>
                </a:lnTo>
                <a:lnTo>
                  <a:pt x="658850" y="476373"/>
                </a:lnTo>
                <a:lnTo>
                  <a:pt x="673549" y="434057"/>
                </a:lnTo>
                <a:lnTo>
                  <a:pt x="682669" y="389430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56A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8409" y="5547461"/>
            <a:ext cx="186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6077" y="5285054"/>
            <a:ext cx="3474085" cy="9378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5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3.Kemudian buka http://localhost/face-recognition-web/. Maka akan muncul seperti gambar yang dibawah (foto boleh diubah sesuai dengan keinginan).</a:t>
            </a:r>
          </a:p>
        </p:txBody>
      </p:sp>
      <p:sp>
        <p:nvSpPr>
          <p:cNvPr id="6" name="object 6"/>
          <p:cNvSpPr/>
          <p:nvPr/>
        </p:nvSpPr>
        <p:spPr>
          <a:xfrm>
            <a:off x="7345680" y="1868423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8409" y="1991360"/>
            <a:ext cx="186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45680" y="37155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876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8409" y="3837559"/>
            <a:ext cx="186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1632" y="1867915"/>
            <a:ext cx="3474720" cy="1167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927100" algn="l"/>
                <a:tab pos="1451610" algn="l"/>
                <a:tab pos="2113280" algn="l"/>
                <a:tab pos="2643505" algn="l"/>
              </a:tabLst>
            </a:pP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Pembuatan program dimulai dengan membuat beberapa codingan. Untuk source code dapat di download pada link berikut : https://github.com/igo-pradana/face-recognition-web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36077" y="3575430"/>
            <a:ext cx="3470275" cy="937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558165" algn="l"/>
                <a:tab pos="710565" algn="l"/>
                <a:tab pos="1207770" algn="l"/>
                <a:tab pos="1286510" algn="l"/>
                <a:tab pos="1841500" algn="l"/>
                <a:tab pos="2283460" algn="l"/>
                <a:tab pos="2420620" algn="l"/>
                <a:tab pos="2707640" algn="l"/>
                <a:tab pos="3204210" algn="l"/>
              </a:tabLst>
            </a:pP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5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nlo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  ma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gk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nju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tn</a:t>
            </a:r>
            <a:r>
              <a:rPr sz="15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pin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ol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er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	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 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am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ol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er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xampp/htdocs.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759" y="1868424"/>
            <a:ext cx="6565392" cy="423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7085" y="553085"/>
            <a:ext cx="10694035" cy="937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6000" spc="5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DATABASE &amp; REPOSITORY</a:t>
            </a:r>
          </a:p>
        </p:txBody>
      </p:sp>
      <p:pic>
        <p:nvPicPr>
          <p:cNvPr id="18" name="Content Placeholder 17" descr="WhatsApp Image 2020-07-07 at 21.20.34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9600" y="2348230"/>
            <a:ext cx="5303520" cy="2983230"/>
          </a:xfrm>
          <a:prstGeom prst="rect">
            <a:avLst/>
          </a:prstGeom>
        </p:spPr>
      </p:pic>
      <p:pic>
        <p:nvPicPr>
          <p:cNvPr id="20" name="Content Placeholder 19" descr="WhatsApp Image 2020-07-08 at 16.43.20"/>
          <p:cNvPicPr>
            <a:picLocks noGrp="1" noChangeAspect="1"/>
          </p:cNvPicPr>
          <p:nvPr>
            <p:ph sz="half" idx="3"/>
          </p:nvPr>
        </p:nvPicPr>
        <p:blipFill>
          <a:blip r:embed="rId6"/>
          <a:stretch>
            <a:fillRect/>
          </a:stretch>
        </p:blipFill>
        <p:spPr>
          <a:xfrm>
            <a:off x="6196965" y="2348230"/>
            <a:ext cx="5304155" cy="2983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5840" y="460375"/>
            <a:ext cx="10180320" cy="782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5000" spc="5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THE RESULTS OF THE PROGRAM</a:t>
            </a:r>
          </a:p>
        </p:txBody>
      </p:sp>
      <p:pic>
        <p:nvPicPr>
          <p:cNvPr id="1073742861" name="Content Placeholder 1073742860" descr="WhatsApp Image 2020-07-08 at 16.42.59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9600" y="2348230"/>
            <a:ext cx="5303520" cy="2983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60" name="Content Placeholder 1073742859" descr="WhatsApp Image 2020-07-08 at 16.44.13"/>
          <p:cNvPicPr>
            <a:picLocks noGrp="1" noChangeAspect="1"/>
          </p:cNvPicPr>
          <p:nvPr>
            <p:ph sz="half" idx="3"/>
          </p:nvPr>
        </p:nvPicPr>
        <p:blipFill>
          <a:blip r:embed="rId6"/>
          <a:stretch>
            <a:fillRect/>
          </a:stretch>
        </p:blipFill>
        <p:spPr>
          <a:xfrm>
            <a:off x="6196965" y="2348230"/>
            <a:ext cx="5302250" cy="2982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257" y="658825"/>
            <a:ext cx="65443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PELAKSANAAN</a:t>
            </a:r>
            <a:r>
              <a:rPr spc="-290" dirty="0"/>
              <a:t> </a:t>
            </a:r>
            <a:r>
              <a:rPr spc="4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7345680" y="542239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30"/>
                </a:lnTo>
                <a:lnTo>
                  <a:pt x="12250" y="434057"/>
                </a:lnTo>
                <a:lnTo>
                  <a:pt x="26949" y="476373"/>
                </a:lnTo>
                <a:lnTo>
                  <a:pt x="46820" y="515969"/>
                </a:lnTo>
                <a:lnTo>
                  <a:pt x="71454" y="552437"/>
                </a:lnTo>
                <a:lnTo>
                  <a:pt x="100441" y="585368"/>
                </a:lnTo>
                <a:lnTo>
                  <a:pt x="133373" y="614353"/>
                </a:lnTo>
                <a:lnTo>
                  <a:pt x="169841" y="638984"/>
                </a:lnTo>
                <a:lnTo>
                  <a:pt x="209436" y="658853"/>
                </a:lnTo>
                <a:lnTo>
                  <a:pt x="251751" y="673551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51"/>
                </a:lnTo>
                <a:lnTo>
                  <a:pt x="476363" y="658853"/>
                </a:lnTo>
                <a:lnTo>
                  <a:pt x="515958" y="638984"/>
                </a:lnTo>
                <a:lnTo>
                  <a:pt x="552426" y="614353"/>
                </a:lnTo>
                <a:lnTo>
                  <a:pt x="585358" y="585368"/>
                </a:lnTo>
                <a:lnTo>
                  <a:pt x="614345" y="552437"/>
                </a:lnTo>
                <a:lnTo>
                  <a:pt x="638979" y="515969"/>
                </a:lnTo>
                <a:lnTo>
                  <a:pt x="658850" y="476373"/>
                </a:lnTo>
                <a:lnTo>
                  <a:pt x="673549" y="434057"/>
                </a:lnTo>
                <a:lnTo>
                  <a:pt x="682669" y="389430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56A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8409" y="5547461"/>
            <a:ext cx="186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6077" y="5285054"/>
            <a:ext cx="3474085" cy="942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5"/>
              </a:spcBef>
            </a:pP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Kemudian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buka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http://localhost/php-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facedetection-master/.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Maka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akan muncul  seperti gambar yang dibawah (foto boleh 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diubah sesuai dengan</a:t>
            </a:r>
            <a:r>
              <a:rPr sz="1500" spc="-2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keinginan).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45680" y="1868423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8409" y="1991360"/>
            <a:ext cx="186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45680" y="37155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876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98409" y="3837559"/>
            <a:ext cx="186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759" y="1868424"/>
            <a:ext cx="6565392" cy="423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8236077" y="3715130"/>
            <a:ext cx="3470275" cy="937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558165" algn="l"/>
                <a:tab pos="710565" algn="l"/>
                <a:tab pos="1207770" algn="l"/>
                <a:tab pos="1286510" algn="l"/>
                <a:tab pos="1841500" algn="l"/>
                <a:tab pos="2283460" algn="l"/>
                <a:tab pos="2420620" algn="l"/>
                <a:tab pos="2707640" algn="l"/>
                <a:tab pos="3204210" algn="l"/>
              </a:tabLst>
            </a:pP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5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nlo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  ma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gk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nju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tn</a:t>
            </a:r>
            <a:r>
              <a:rPr sz="15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pin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ol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er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	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 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am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ol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er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xampp/htdocs.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150225" y="1652270"/>
            <a:ext cx="337883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Pembuatan program dimulai dengan membuat beberapa codingan seperti NoFaceException, index.php, dan FaceDetector.php. Klik link berikut untuk membuka code source yang diinginkan https://github.com/mauricesvay/php-facedetection/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459740">
              <a:lnSpc>
                <a:spcPts val="5830"/>
              </a:lnSpc>
              <a:spcBef>
                <a:spcPts val="835"/>
              </a:spcBef>
            </a:pPr>
            <a:r>
              <a:rPr spc="-290" dirty="0"/>
              <a:t>Menggunakan </a:t>
            </a:r>
            <a:r>
              <a:rPr spc="-310" dirty="0"/>
              <a:t>Aplikasi  </a:t>
            </a:r>
            <a:r>
              <a:rPr spc="-235" dirty="0"/>
              <a:t>Coding </a:t>
            </a:r>
            <a:r>
              <a:rPr spc="-355" dirty="0"/>
              <a:t>pada</a:t>
            </a:r>
            <a:r>
              <a:rPr spc="-300" dirty="0"/>
              <a:t> </a:t>
            </a:r>
            <a:r>
              <a:rPr spc="-350" dirty="0"/>
              <a:t>Smartphone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865" y="60960"/>
            <a:ext cx="3430270" cy="22840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51435" algn="ctr">
              <a:lnSpc>
                <a:spcPts val="8760"/>
              </a:lnSpc>
              <a:spcBef>
                <a:spcPts val="295"/>
              </a:spcBef>
            </a:pPr>
            <a:r>
              <a:rPr lang="en-US" sz="5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Langkah Selanjutnya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688" y="658825"/>
            <a:ext cx="52482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LANGKAH-LANGKAH</a:t>
            </a:r>
          </a:p>
        </p:txBody>
      </p:sp>
      <p:sp>
        <p:nvSpPr>
          <p:cNvPr id="6" name="object 6"/>
          <p:cNvSpPr/>
          <p:nvPr/>
        </p:nvSpPr>
        <p:spPr>
          <a:xfrm>
            <a:off x="1697735" y="1953767"/>
            <a:ext cx="2767584" cy="3154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8816" y="1953767"/>
            <a:ext cx="4206239" cy="3154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76222" y="5371287"/>
            <a:ext cx="2763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1.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Kita dapat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mengunduh  aplikasi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AIDE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pada</a:t>
            </a:r>
            <a:r>
              <a:rPr sz="1800" spc="-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playstore.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9080" y="5371287"/>
            <a:ext cx="1277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2.Selanjutnya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1893" y="537128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ilih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1645" y="5645607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01355" y="5371287"/>
            <a:ext cx="97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7345">
              <a:lnSpc>
                <a:spcPct val="100000"/>
              </a:lnSpc>
              <a:spcBef>
                <a:spcPts val="100"/>
              </a:spcBef>
              <a:tabLst>
                <a:tab pos="5302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create  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4505" y="5371287"/>
            <a:ext cx="128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70">
              <a:lnSpc>
                <a:spcPct val="100000"/>
              </a:lnSpc>
              <a:spcBef>
                <a:spcPts val="100"/>
              </a:spcBef>
              <a:tabLst>
                <a:tab pos="573405" algn="l"/>
              </a:tabLst>
            </a:pP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je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. 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9080" y="5645607"/>
            <a:ext cx="822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  perintah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9493" y="5920232"/>
            <a:ext cx="67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ri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63355" y="5920232"/>
            <a:ext cx="159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5360" algn="l"/>
              </a:tabLst>
            </a:pP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18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ian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09080" y="6194552"/>
            <a:ext cx="1683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activity_main.xml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191" y="490727"/>
            <a:ext cx="4023360" cy="585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624078"/>
            <a:ext cx="8681720" cy="7505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425"/>
              </a:spcBef>
            </a:pPr>
            <a:r>
              <a:rPr sz="2500" spc="-5" dirty="0">
                <a:latin typeface="Times New Roman" panose="02020603050405020304"/>
                <a:cs typeface="Times New Roman" panose="02020603050405020304"/>
              </a:rPr>
              <a:t>3. Pada langkah ketiga kita akan </a:t>
            </a:r>
            <a:r>
              <a:rPr sz="2500" spc="-10" dirty="0">
                <a:latin typeface="Times New Roman" panose="02020603050405020304"/>
                <a:cs typeface="Times New Roman" panose="02020603050405020304"/>
              </a:rPr>
              <a:t>memasukkan </a:t>
            </a:r>
            <a:r>
              <a:rPr sz="2500" spc="-5" dirty="0">
                <a:latin typeface="Times New Roman" panose="02020603050405020304"/>
                <a:cs typeface="Times New Roman" panose="02020603050405020304"/>
              </a:rPr>
              <a:t>perintah berikut pada  </a:t>
            </a:r>
            <a:r>
              <a:rPr sz="2500" spc="-15" dirty="0">
                <a:latin typeface="Times New Roman" panose="02020603050405020304"/>
                <a:cs typeface="Times New Roman" panose="02020603050405020304"/>
              </a:rPr>
              <a:t>MainActivity.java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200" y="1975104"/>
            <a:ext cx="4956048" cy="3639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11823" y="1975104"/>
            <a:ext cx="4998720" cy="3639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8450" y="658825"/>
            <a:ext cx="65189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90" dirty="0"/>
              <a:t>HASIL </a:t>
            </a:r>
            <a:r>
              <a:rPr spc="80" dirty="0"/>
              <a:t>DAN</a:t>
            </a:r>
            <a:r>
              <a:rPr spc="-300" dirty="0"/>
              <a:t> </a:t>
            </a:r>
            <a:r>
              <a:rPr spc="20" dirty="0"/>
              <a:t>PEMBAHASAN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38655" y="1749551"/>
            <a:ext cx="3764279" cy="4508500"/>
            <a:chOff x="1438655" y="1749551"/>
            <a:chExt cx="3764279" cy="4508500"/>
          </a:xfrm>
        </p:grpSpPr>
        <p:sp>
          <p:nvSpPr>
            <p:cNvPr id="7" name="object 7"/>
            <p:cNvSpPr/>
            <p:nvPr/>
          </p:nvSpPr>
          <p:spPr>
            <a:xfrm>
              <a:off x="2718816" y="3532631"/>
              <a:ext cx="240791" cy="1950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1864" y="3361689"/>
              <a:ext cx="295910" cy="27940"/>
            </a:xfrm>
            <a:custGeom>
              <a:avLst/>
              <a:gdLst/>
              <a:ahLst/>
              <a:cxnLst/>
              <a:rect l="l" t="t" r="r" b="b"/>
              <a:pathLst>
                <a:path w="295910" h="27939">
                  <a:moveTo>
                    <a:pt x="29565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16510"/>
                  </a:lnTo>
                  <a:lnTo>
                    <a:pt x="0" y="27940"/>
                  </a:lnTo>
                  <a:lnTo>
                    <a:pt x="295656" y="27940"/>
                  </a:lnTo>
                  <a:lnTo>
                    <a:pt x="295656" y="16891"/>
                  </a:lnTo>
                  <a:lnTo>
                    <a:pt x="295656" y="16510"/>
                  </a:lnTo>
                  <a:lnTo>
                    <a:pt x="295656" y="10414"/>
                  </a:lnTo>
                  <a:lnTo>
                    <a:pt x="283972" y="10414"/>
                  </a:lnTo>
                  <a:lnTo>
                    <a:pt x="283972" y="16510"/>
                  </a:lnTo>
                  <a:lnTo>
                    <a:pt x="259969" y="16510"/>
                  </a:lnTo>
                  <a:lnTo>
                    <a:pt x="259969" y="10160"/>
                  </a:lnTo>
                  <a:lnTo>
                    <a:pt x="295656" y="10160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00B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4072" y="3233927"/>
              <a:ext cx="317500" cy="280670"/>
            </a:xfrm>
            <a:custGeom>
              <a:avLst/>
              <a:gdLst/>
              <a:ahLst/>
              <a:cxnLst/>
              <a:rect l="l" t="t" r="r" b="b"/>
              <a:pathLst>
                <a:path w="317500" h="280670">
                  <a:moveTo>
                    <a:pt x="149860" y="204724"/>
                  </a:moveTo>
                  <a:lnTo>
                    <a:pt x="56895" y="204724"/>
                  </a:lnTo>
                  <a:lnTo>
                    <a:pt x="56895" y="275209"/>
                  </a:lnTo>
                  <a:lnTo>
                    <a:pt x="58547" y="276987"/>
                  </a:lnTo>
                  <a:lnTo>
                    <a:pt x="61975" y="280416"/>
                  </a:lnTo>
                  <a:lnTo>
                    <a:pt x="68961" y="280416"/>
                  </a:lnTo>
                  <a:lnTo>
                    <a:pt x="72389" y="276987"/>
                  </a:lnTo>
                  <a:lnTo>
                    <a:pt x="149860" y="204724"/>
                  </a:lnTo>
                  <a:close/>
                </a:path>
                <a:path w="317500" h="280670">
                  <a:moveTo>
                    <a:pt x="280797" y="0"/>
                  </a:moveTo>
                  <a:lnTo>
                    <a:pt x="37845" y="0"/>
                  </a:lnTo>
                  <a:lnTo>
                    <a:pt x="23252" y="3002"/>
                  </a:lnTo>
                  <a:lnTo>
                    <a:pt x="11207" y="11160"/>
                  </a:lnTo>
                  <a:lnTo>
                    <a:pt x="3020" y="23199"/>
                  </a:lnTo>
                  <a:lnTo>
                    <a:pt x="0" y="37846"/>
                  </a:lnTo>
                  <a:lnTo>
                    <a:pt x="0" y="168656"/>
                  </a:lnTo>
                  <a:lnTo>
                    <a:pt x="3020" y="182971"/>
                  </a:lnTo>
                  <a:lnTo>
                    <a:pt x="11207" y="194405"/>
                  </a:lnTo>
                  <a:lnTo>
                    <a:pt x="23252" y="201981"/>
                  </a:lnTo>
                  <a:lnTo>
                    <a:pt x="37845" y="204724"/>
                  </a:lnTo>
                  <a:lnTo>
                    <a:pt x="280797" y="204724"/>
                  </a:lnTo>
                  <a:lnTo>
                    <a:pt x="295185" y="201981"/>
                  </a:lnTo>
                  <a:lnTo>
                    <a:pt x="306657" y="194405"/>
                  </a:lnTo>
                  <a:lnTo>
                    <a:pt x="314247" y="182971"/>
                  </a:lnTo>
                  <a:lnTo>
                    <a:pt x="316991" y="168656"/>
                  </a:lnTo>
                  <a:lnTo>
                    <a:pt x="316991" y="149733"/>
                  </a:lnTo>
                  <a:lnTo>
                    <a:pt x="60325" y="149733"/>
                  </a:lnTo>
                  <a:lnTo>
                    <a:pt x="56895" y="144525"/>
                  </a:lnTo>
                  <a:lnTo>
                    <a:pt x="56895" y="134238"/>
                  </a:lnTo>
                  <a:lnTo>
                    <a:pt x="60325" y="130683"/>
                  </a:lnTo>
                  <a:lnTo>
                    <a:pt x="316991" y="130683"/>
                  </a:lnTo>
                  <a:lnTo>
                    <a:pt x="316991" y="111760"/>
                  </a:lnTo>
                  <a:lnTo>
                    <a:pt x="60325" y="111760"/>
                  </a:lnTo>
                  <a:lnTo>
                    <a:pt x="56895" y="108331"/>
                  </a:lnTo>
                  <a:lnTo>
                    <a:pt x="56895" y="98044"/>
                  </a:lnTo>
                  <a:lnTo>
                    <a:pt x="60325" y="92837"/>
                  </a:lnTo>
                  <a:lnTo>
                    <a:pt x="316991" y="92837"/>
                  </a:lnTo>
                  <a:lnTo>
                    <a:pt x="316991" y="73913"/>
                  </a:lnTo>
                  <a:lnTo>
                    <a:pt x="60325" y="73913"/>
                  </a:lnTo>
                  <a:lnTo>
                    <a:pt x="56895" y="70485"/>
                  </a:lnTo>
                  <a:lnTo>
                    <a:pt x="56895" y="60198"/>
                  </a:lnTo>
                  <a:lnTo>
                    <a:pt x="60325" y="56769"/>
                  </a:lnTo>
                  <a:lnTo>
                    <a:pt x="316991" y="56769"/>
                  </a:lnTo>
                  <a:lnTo>
                    <a:pt x="316991" y="37846"/>
                  </a:lnTo>
                  <a:lnTo>
                    <a:pt x="314247" y="23199"/>
                  </a:lnTo>
                  <a:lnTo>
                    <a:pt x="306657" y="11160"/>
                  </a:lnTo>
                  <a:lnTo>
                    <a:pt x="295185" y="3002"/>
                  </a:lnTo>
                  <a:lnTo>
                    <a:pt x="280797" y="0"/>
                  </a:lnTo>
                  <a:close/>
                </a:path>
                <a:path w="317500" h="280670">
                  <a:moveTo>
                    <a:pt x="316991" y="130683"/>
                  </a:moveTo>
                  <a:lnTo>
                    <a:pt x="144652" y="130683"/>
                  </a:lnTo>
                  <a:lnTo>
                    <a:pt x="149860" y="134238"/>
                  </a:lnTo>
                  <a:lnTo>
                    <a:pt x="149860" y="144525"/>
                  </a:lnTo>
                  <a:lnTo>
                    <a:pt x="144652" y="149733"/>
                  </a:lnTo>
                  <a:lnTo>
                    <a:pt x="316991" y="149733"/>
                  </a:lnTo>
                  <a:lnTo>
                    <a:pt x="316991" y="130683"/>
                  </a:lnTo>
                  <a:close/>
                </a:path>
                <a:path w="317500" h="280670">
                  <a:moveTo>
                    <a:pt x="316991" y="92837"/>
                  </a:moveTo>
                  <a:lnTo>
                    <a:pt x="256666" y="92837"/>
                  </a:lnTo>
                  <a:lnTo>
                    <a:pt x="261874" y="98044"/>
                  </a:lnTo>
                  <a:lnTo>
                    <a:pt x="261874" y="108331"/>
                  </a:lnTo>
                  <a:lnTo>
                    <a:pt x="256666" y="111760"/>
                  </a:lnTo>
                  <a:lnTo>
                    <a:pt x="316991" y="111760"/>
                  </a:lnTo>
                  <a:lnTo>
                    <a:pt x="316991" y="92837"/>
                  </a:lnTo>
                  <a:close/>
                </a:path>
                <a:path w="317500" h="280670">
                  <a:moveTo>
                    <a:pt x="316991" y="56769"/>
                  </a:moveTo>
                  <a:lnTo>
                    <a:pt x="220472" y="56769"/>
                  </a:lnTo>
                  <a:lnTo>
                    <a:pt x="223900" y="60198"/>
                  </a:lnTo>
                  <a:lnTo>
                    <a:pt x="223900" y="70485"/>
                  </a:lnTo>
                  <a:lnTo>
                    <a:pt x="220472" y="73913"/>
                  </a:lnTo>
                  <a:lnTo>
                    <a:pt x="316991" y="73913"/>
                  </a:lnTo>
                  <a:lnTo>
                    <a:pt x="316991" y="56769"/>
                  </a:lnTo>
                  <a:close/>
                </a:path>
              </a:pathLst>
            </a:custGeom>
            <a:solidFill>
              <a:srgbClr val="3095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8655" y="1749551"/>
              <a:ext cx="3764279" cy="45079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58992" y="1740865"/>
            <a:ext cx="6038850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Hasil 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identifikasi 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berbasis android ini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melakukan 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uji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coba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sistem  pendaftaran 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dilanjutkan dengan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sistem identifikasi. Pembahasan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dilakukan untuk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mengetahui 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faktor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apa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saja 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berpengaruh terhadap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sistem</a:t>
            </a:r>
            <a:r>
              <a:rPr sz="12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identifikasi.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 face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recognition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dihasilkan diinstal pada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smartphone Android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sehingga pada</a:t>
            </a:r>
            <a:r>
              <a:rPr sz="1200" spc="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layar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smartphone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akan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muncul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icon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seperti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pada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gambar</a:t>
            </a:r>
            <a:r>
              <a:rPr sz="120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berikut: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Saat aplikasi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dijalankan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pertama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kali 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akan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muncul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menu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utama terdiri 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load gambar dan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deteksi</a:t>
            </a:r>
            <a:r>
              <a:rPr sz="12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Training 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digunakan untuk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menyimpan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 pemilik smartphone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terdiri 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</a:t>
            </a:r>
            <a:r>
              <a:rPr sz="1200" spc="3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button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kamera 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digunakan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untuk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menampilkan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fungsi</a:t>
            </a:r>
            <a:r>
              <a:rPr sz="12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kamera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handphone.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1841500">
              <a:lnSpc>
                <a:spcPct val="200000"/>
              </a:lnSpc>
            </a:pP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Posisi wajah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saat 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training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dilakukan dengan beberapa kriteria 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yaitu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  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1.Wajah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menghadap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lurus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arah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kamera.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1388110">
              <a:lnSpc>
                <a:spcPts val="2880"/>
              </a:lnSpc>
              <a:spcBef>
                <a:spcPts val="335"/>
              </a:spcBef>
            </a:pP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2.Wajah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pose 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unik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atau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lucu menghadap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lurus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arah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kamera.  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3.Wajah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derajat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kearah </a:t>
            </a:r>
            <a:r>
              <a:rPr sz="12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samping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kanan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depan</a:t>
            </a:r>
            <a:r>
              <a:rPr sz="1200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kamera.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3039110">
              <a:lnSpc>
                <a:spcPts val="288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4.Derajat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kearah </a:t>
            </a:r>
            <a:r>
              <a:rPr sz="12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samping </a:t>
            </a:r>
            <a:r>
              <a:rPr sz="12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kiri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depan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kamera  5.Derajat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kearah </a:t>
            </a:r>
            <a:r>
              <a:rPr sz="1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atas dari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depan</a:t>
            </a:r>
            <a:r>
              <a:rPr sz="12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kamera.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6.Derajat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kearah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bawah </a:t>
            </a:r>
            <a:r>
              <a:rPr sz="12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 arah</a:t>
            </a:r>
            <a:r>
              <a:rPr sz="12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kamera.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644" y="4567428"/>
            <a:ext cx="10193655" cy="0"/>
          </a:xfrm>
          <a:custGeom>
            <a:avLst/>
            <a:gdLst/>
            <a:ahLst/>
            <a:cxnLst/>
            <a:rect l="l" t="t" r="r" b="b"/>
            <a:pathLst>
              <a:path w="10193655">
                <a:moveTo>
                  <a:pt x="0" y="0"/>
                </a:moveTo>
                <a:lnTo>
                  <a:pt x="10193274" y="0"/>
                </a:lnTo>
              </a:path>
            </a:pathLst>
          </a:custGeom>
          <a:ln w="27432">
            <a:solidFill>
              <a:srgbClr val="2E719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27593" y="4687900"/>
            <a:ext cx="29540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6370" algn="l"/>
                <a:tab pos="2448560" algn="l"/>
              </a:tabLst>
            </a:pPr>
            <a:r>
              <a:rPr sz="2000" spc="-2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1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2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2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4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ah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2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7593" y="4962905"/>
            <a:ext cx="2953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3110" algn="l"/>
                <a:tab pos="1564005" algn="l"/>
                <a:tab pos="2362835" algn="l"/>
              </a:tabLst>
            </a:pPr>
            <a:r>
              <a:rPr sz="2000" spc="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iatas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alah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-2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-2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7593" y="5236921"/>
            <a:ext cx="295338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meng-capture </a:t>
            </a:r>
            <a:r>
              <a:rPr sz="2000" spc="-1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gambar</a:t>
            </a:r>
            <a:r>
              <a:rPr sz="2000" spc="33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wajah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280"/>
              </a:lnSpc>
            </a:pPr>
            <a:r>
              <a:rPr sz="2000" spc="-2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2000" spc="-10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ingin</a:t>
            </a:r>
            <a:r>
              <a:rPr sz="2000" spc="8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56A49"/>
                </a:solidFill>
                <a:latin typeface="Times New Roman" panose="02020603050405020304"/>
                <a:cs typeface="Times New Roman" panose="02020603050405020304"/>
              </a:rPr>
              <a:t>dideteksi.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372" y="4687900"/>
            <a:ext cx="3250565" cy="1153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30"/>
              </a:spcBef>
            </a:pPr>
            <a:r>
              <a:rPr sz="2000" spc="-5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Setelah </a:t>
            </a:r>
            <a:r>
              <a:rPr sz="2000" spc="-10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memasukkan </a:t>
            </a:r>
            <a:r>
              <a:rPr sz="2000" spc="-5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perintah-  perintah diatas </a:t>
            </a:r>
            <a:r>
              <a:rPr sz="2000" spc="-15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maka </a:t>
            </a:r>
            <a:r>
              <a:rPr sz="2000" spc="-5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hasilnya  </a:t>
            </a:r>
            <a:r>
              <a:rPr sz="2000" spc="-10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akan </a:t>
            </a:r>
            <a:r>
              <a:rPr sz="2000" spc="-5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seperti </a:t>
            </a:r>
            <a:r>
              <a:rPr sz="2000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pada </a:t>
            </a:r>
            <a:r>
              <a:rPr sz="2000" spc="-10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tampilan  </a:t>
            </a:r>
            <a:r>
              <a:rPr sz="2000" spc="-5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berikut</a:t>
            </a:r>
            <a:r>
              <a:rPr sz="2000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38088" y="1969007"/>
            <a:ext cx="109727" cy="109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27632" y="228600"/>
            <a:ext cx="2414270" cy="4276725"/>
            <a:chOff x="1627632" y="228600"/>
            <a:chExt cx="2414270" cy="4276725"/>
          </a:xfrm>
        </p:grpSpPr>
        <p:sp>
          <p:nvSpPr>
            <p:cNvPr id="9" name="object 9"/>
            <p:cNvSpPr/>
            <p:nvPr/>
          </p:nvSpPr>
          <p:spPr>
            <a:xfrm>
              <a:off x="2788920" y="1969007"/>
              <a:ext cx="106680" cy="109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7632" y="228600"/>
              <a:ext cx="2414016" cy="4276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040623" y="279527"/>
            <a:ext cx="2346960" cy="4194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5051" y="0"/>
            <a:ext cx="6139180" cy="3063875"/>
            <a:chOff x="3075051" y="0"/>
            <a:chExt cx="6139180" cy="3063875"/>
          </a:xfrm>
        </p:grpSpPr>
        <p:sp>
          <p:nvSpPr>
            <p:cNvPr id="3" name="object 3"/>
            <p:cNvSpPr/>
            <p:nvPr/>
          </p:nvSpPr>
          <p:spPr>
            <a:xfrm>
              <a:off x="3075051" y="0"/>
              <a:ext cx="6139180" cy="3063875"/>
            </a:xfrm>
            <a:custGeom>
              <a:avLst/>
              <a:gdLst/>
              <a:ahLst/>
              <a:cxnLst/>
              <a:rect l="l" t="t" r="r" b="b"/>
              <a:pathLst>
                <a:path w="6139180" h="3063875">
                  <a:moveTo>
                    <a:pt x="6138748" y="0"/>
                  </a:moveTo>
                  <a:lnTo>
                    <a:pt x="0" y="0"/>
                  </a:lnTo>
                  <a:lnTo>
                    <a:pt x="0" y="11175"/>
                  </a:lnTo>
                  <a:lnTo>
                    <a:pt x="637" y="59519"/>
                  </a:lnTo>
                  <a:lnTo>
                    <a:pt x="2016" y="107679"/>
                  </a:lnTo>
                  <a:lnTo>
                    <a:pt x="4131" y="155649"/>
                  </a:lnTo>
                  <a:lnTo>
                    <a:pt x="6976" y="203424"/>
                  </a:lnTo>
                  <a:lnTo>
                    <a:pt x="10546" y="250999"/>
                  </a:lnTo>
                  <a:lnTo>
                    <a:pt x="14836" y="298368"/>
                  </a:lnTo>
                  <a:lnTo>
                    <a:pt x="19840" y="345525"/>
                  </a:lnTo>
                  <a:lnTo>
                    <a:pt x="25552" y="392466"/>
                  </a:lnTo>
                  <a:lnTo>
                    <a:pt x="31967" y="439185"/>
                  </a:lnTo>
                  <a:lnTo>
                    <a:pt x="39080" y="485676"/>
                  </a:lnTo>
                  <a:lnTo>
                    <a:pt x="46885" y="531934"/>
                  </a:lnTo>
                  <a:lnTo>
                    <a:pt x="55376" y="577953"/>
                  </a:lnTo>
                  <a:lnTo>
                    <a:pt x="64549" y="623729"/>
                  </a:lnTo>
                  <a:lnTo>
                    <a:pt x="74397" y="669255"/>
                  </a:lnTo>
                  <a:lnTo>
                    <a:pt x="84915" y="714526"/>
                  </a:lnTo>
                  <a:lnTo>
                    <a:pt x="96097" y="759538"/>
                  </a:lnTo>
                  <a:lnTo>
                    <a:pt x="107939" y="804283"/>
                  </a:lnTo>
                  <a:lnTo>
                    <a:pt x="120435" y="848758"/>
                  </a:lnTo>
                  <a:lnTo>
                    <a:pt x="133578" y="892956"/>
                  </a:lnTo>
                  <a:lnTo>
                    <a:pt x="147364" y="936873"/>
                  </a:lnTo>
                  <a:lnTo>
                    <a:pt x="161787" y="980501"/>
                  </a:lnTo>
                  <a:lnTo>
                    <a:pt x="176842" y="1023838"/>
                  </a:lnTo>
                  <a:lnTo>
                    <a:pt x="192523" y="1066876"/>
                  </a:lnTo>
                  <a:lnTo>
                    <a:pt x="208825" y="1109610"/>
                  </a:lnTo>
                  <a:lnTo>
                    <a:pt x="225742" y="1152035"/>
                  </a:lnTo>
                  <a:lnTo>
                    <a:pt x="243268" y="1194146"/>
                  </a:lnTo>
                  <a:lnTo>
                    <a:pt x="261399" y="1235937"/>
                  </a:lnTo>
                  <a:lnTo>
                    <a:pt x="280129" y="1277403"/>
                  </a:lnTo>
                  <a:lnTo>
                    <a:pt x="299451" y="1318538"/>
                  </a:lnTo>
                  <a:lnTo>
                    <a:pt x="319362" y="1359336"/>
                  </a:lnTo>
                  <a:lnTo>
                    <a:pt x="339855" y="1399793"/>
                  </a:lnTo>
                  <a:lnTo>
                    <a:pt x="360924" y="1439903"/>
                  </a:lnTo>
                  <a:lnTo>
                    <a:pt x="382565" y="1479661"/>
                  </a:lnTo>
                  <a:lnTo>
                    <a:pt x="404771" y="1519060"/>
                  </a:lnTo>
                  <a:lnTo>
                    <a:pt x="427538" y="1558097"/>
                  </a:lnTo>
                  <a:lnTo>
                    <a:pt x="450859" y="1596764"/>
                  </a:lnTo>
                  <a:lnTo>
                    <a:pt x="474730" y="1635057"/>
                  </a:lnTo>
                  <a:lnTo>
                    <a:pt x="499145" y="1672971"/>
                  </a:lnTo>
                  <a:lnTo>
                    <a:pt x="524098" y="1710499"/>
                  </a:lnTo>
                  <a:lnTo>
                    <a:pt x="549584" y="1747637"/>
                  </a:lnTo>
                  <a:lnTo>
                    <a:pt x="575597" y="1784380"/>
                  </a:lnTo>
                  <a:lnTo>
                    <a:pt x="602132" y="1820720"/>
                  </a:lnTo>
                  <a:lnTo>
                    <a:pt x="629183" y="1856654"/>
                  </a:lnTo>
                  <a:lnTo>
                    <a:pt x="656746" y="1892176"/>
                  </a:lnTo>
                  <a:lnTo>
                    <a:pt x="684813" y="1927280"/>
                  </a:lnTo>
                  <a:lnTo>
                    <a:pt x="713381" y="1961961"/>
                  </a:lnTo>
                  <a:lnTo>
                    <a:pt x="742443" y="1996214"/>
                  </a:lnTo>
                  <a:lnTo>
                    <a:pt x="771993" y="2030032"/>
                  </a:lnTo>
                  <a:lnTo>
                    <a:pt x="802028" y="2063411"/>
                  </a:lnTo>
                  <a:lnTo>
                    <a:pt x="832540" y="2096346"/>
                  </a:lnTo>
                  <a:lnTo>
                    <a:pt x="863524" y="2128830"/>
                  </a:lnTo>
                  <a:lnTo>
                    <a:pt x="894976" y="2160858"/>
                  </a:lnTo>
                  <a:lnTo>
                    <a:pt x="926889" y="2192426"/>
                  </a:lnTo>
                  <a:lnTo>
                    <a:pt x="959258" y="2223527"/>
                  </a:lnTo>
                  <a:lnTo>
                    <a:pt x="992078" y="2254156"/>
                  </a:lnTo>
                  <a:lnTo>
                    <a:pt x="1025342" y="2284307"/>
                  </a:lnTo>
                  <a:lnTo>
                    <a:pt x="1059046" y="2313976"/>
                  </a:lnTo>
                  <a:lnTo>
                    <a:pt x="1093184" y="2343157"/>
                  </a:lnTo>
                  <a:lnTo>
                    <a:pt x="1127751" y="2371844"/>
                  </a:lnTo>
                  <a:lnTo>
                    <a:pt x="1162740" y="2400031"/>
                  </a:lnTo>
                  <a:lnTo>
                    <a:pt x="1198148" y="2427715"/>
                  </a:lnTo>
                  <a:lnTo>
                    <a:pt x="1233967" y="2454888"/>
                  </a:lnTo>
                  <a:lnTo>
                    <a:pt x="1270193" y="2481546"/>
                  </a:lnTo>
                  <a:lnTo>
                    <a:pt x="1306819" y="2507683"/>
                  </a:lnTo>
                  <a:lnTo>
                    <a:pt x="1343842" y="2533294"/>
                  </a:lnTo>
                  <a:lnTo>
                    <a:pt x="1381254" y="2558373"/>
                  </a:lnTo>
                  <a:lnTo>
                    <a:pt x="1419052" y="2582915"/>
                  </a:lnTo>
                  <a:lnTo>
                    <a:pt x="1457228" y="2606915"/>
                  </a:lnTo>
                  <a:lnTo>
                    <a:pt x="1495778" y="2630366"/>
                  </a:lnTo>
                  <a:lnTo>
                    <a:pt x="1534696" y="2653265"/>
                  </a:lnTo>
                  <a:lnTo>
                    <a:pt x="1573976" y="2675604"/>
                  </a:lnTo>
                  <a:lnTo>
                    <a:pt x="1613614" y="2697379"/>
                  </a:lnTo>
                  <a:lnTo>
                    <a:pt x="1653604" y="2718585"/>
                  </a:lnTo>
                  <a:lnTo>
                    <a:pt x="1693939" y="2739215"/>
                  </a:lnTo>
                  <a:lnTo>
                    <a:pt x="1734616" y="2759265"/>
                  </a:lnTo>
                  <a:lnTo>
                    <a:pt x="1775627" y="2778729"/>
                  </a:lnTo>
                  <a:lnTo>
                    <a:pt x="1816969" y="2797601"/>
                  </a:lnTo>
                  <a:lnTo>
                    <a:pt x="1858634" y="2815877"/>
                  </a:lnTo>
                  <a:lnTo>
                    <a:pt x="1900619" y="2833550"/>
                  </a:lnTo>
                  <a:lnTo>
                    <a:pt x="1942916" y="2850616"/>
                  </a:lnTo>
                  <a:lnTo>
                    <a:pt x="1985521" y="2867068"/>
                  </a:lnTo>
                  <a:lnTo>
                    <a:pt x="2028429" y="2882902"/>
                  </a:lnTo>
                  <a:lnTo>
                    <a:pt x="2071633" y="2898112"/>
                  </a:lnTo>
                  <a:lnTo>
                    <a:pt x="2115129" y="2912693"/>
                  </a:lnTo>
                  <a:lnTo>
                    <a:pt x="2158910" y="2926638"/>
                  </a:lnTo>
                  <a:lnTo>
                    <a:pt x="2202972" y="2939944"/>
                  </a:lnTo>
                  <a:lnTo>
                    <a:pt x="2247308" y="2952604"/>
                  </a:lnTo>
                  <a:lnTo>
                    <a:pt x="2291914" y="2964612"/>
                  </a:lnTo>
                  <a:lnTo>
                    <a:pt x="2336784" y="2975964"/>
                  </a:lnTo>
                  <a:lnTo>
                    <a:pt x="2381912" y="2986654"/>
                  </a:lnTo>
                  <a:lnTo>
                    <a:pt x="2427292" y="2996677"/>
                  </a:lnTo>
                  <a:lnTo>
                    <a:pt x="2472921" y="3006027"/>
                  </a:lnTo>
                  <a:lnTo>
                    <a:pt x="2518791" y="3014698"/>
                  </a:lnTo>
                  <a:lnTo>
                    <a:pt x="2564897" y="3022686"/>
                  </a:lnTo>
                  <a:lnTo>
                    <a:pt x="2611234" y="3029985"/>
                  </a:lnTo>
                  <a:lnTo>
                    <a:pt x="2657797" y="3036589"/>
                  </a:lnTo>
                  <a:lnTo>
                    <a:pt x="2704580" y="3042493"/>
                  </a:lnTo>
                  <a:lnTo>
                    <a:pt x="2751577" y="3047692"/>
                  </a:lnTo>
                  <a:lnTo>
                    <a:pt x="2798783" y="3052180"/>
                  </a:lnTo>
                  <a:lnTo>
                    <a:pt x="2846193" y="3055951"/>
                  </a:lnTo>
                  <a:lnTo>
                    <a:pt x="2893800" y="3059001"/>
                  </a:lnTo>
                  <a:lnTo>
                    <a:pt x="2941600" y="3061324"/>
                  </a:lnTo>
                  <a:lnTo>
                    <a:pt x="2989587" y="3062914"/>
                  </a:lnTo>
                  <a:lnTo>
                    <a:pt x="3037755" y="3063766"/>
                  </a:lnTo>
                  <a:lnTo>
                    <a:pt x="3086100" y="3063875"/>
                  </a:lnTo>
                  <a:lnTo>
                    <a:pt x="3134443" y="3063237"/>
                  </a:lnTo>
                  <a:lnTo>
                    <a:pt x="3182603" y="3061858"/>
                  </a:lnTo>
                  <a:lnTo>
                    <a:pt x="3230573" y="3059743"/>
                  </a:lnTo>
                  <a:lnTo>
                    <a:pt x="3278348" y="3056898"/>
                  </a:lnTo>
                  <a:lnTo>
                    <a:pt x="3325923" y="3053328"/>
                  </a:lnTo>
                  <a:lnTo>
                    <a:pt x="3373292" y="3049038"/>
                  </a:lnTo>
                  <a:lnTo>
                    <a:pt x="3420449" y="3044034"/>
                  </a:lnTo>
                  <a:lnTo>
                    <a:pt x="3467390" y="3038322"/>
                  </a:lnTo>
                  <a:lnTo>
                    <a:pt x="3514109" y="3031907"/>
                  </a:lnTo>
                  <a:lnTo>
                    <a:pt x="3560600" y="3024794"/>
                  </a:lnTo>
                  <a:lnTo>
                    <a:pt x="3606858" y="3016989"/>
                  </a:lnTo>
                  <a:lnTo>
                    <a:pt x="3652877" y="3008498"/>
                  </a:lnTo>
                  <a:lnTo>
                    <a:pt x="3698653" y="2999325"/>
                  </a:lnTo>
                  <a:lnTo>
                    <a:pt x="3744179" y="2989477"/>
                  </a:lnTo>
                  <a:lnTo>
                    <a:pt x="3789450" y="2978959"/>
                  </a:lnTo>
                  <a:lnTo>
                    <a:pt x="3834462" y="2967776"/>
                  </a:lnTo>
                  <a:lnTo>
                    <a:pt x="3879207" y="2955934"/>
                  </a:lnTo>
                  <a:lnTo>
                    <a:pt x="3923682" y="2943439"/>
                  </a:lnTo>
                  <a:lnTo>
                    <a:pt x="3967880" y="2930295"/>
                  </a:lnTo>
                  <a:lnTo>
                    <a:pt x="4011797" y="2916509"/>
                  </a:lnTo>
                  <a:lnTo>
                    <a:pt x="4055425" y="2902086"/>
                  </a:lnTo>
                  <a:lnTo>
                    <a:pt x="4098762" y="2887031"/>
                  </a:lnTo>
                  <a:lnTo>
                    <a:pt x="4141800" y="2871349"/>
                  </a:lnTo>
                  <a:lnTo>
                    <a:pt x="4184534" y="2855047"/>
                  </a:lnTo>
                  <a:lnTo>
                    <a:pt x="4226959" y="2838130"/>
                  </a:lnTo>
                  <a:lnTo>
                    <a:pt x="4269070" y="2820604"/>
                  </a:lnTo>
                  <a:lnTo>
                    <a:pt x="4310861" y="2802473"/>
                  </a:lnTo>
                  <a:lnTo>
                    <a:pt x="4352327" y="2783743"/>
                  </a:lnTo>
                  <a:lnTo>
                    <a:pt x="4393462" y="2764420"/>
                  </a:lnTo>
                  <a:lnTo>
                    <a:pt x="4434260" y="2744509"/>
                  </a:lnTo>
                  <a:lnTo>
                    <a:pt x="4474717" y="2724016"/>
                  </a:lnTo>
                  <a:lnTo>
                    <a:pt x="4514827" y="2702946"/>
                  </a:lnTo>
                  <a:lnTo>
                    <a:pt x="4554585" y="2681305"/>
                  </a:lnTo>
                  <a:lnTo>
                    <a:pt x="4593984" y="2659098"/>
                  </a:lnTo>
                  <a:lnTo>
                    <a:pt x="4633021" y="2636331"/>
                  </a:lnTo>
                  <a:lnTo>
                    <a:pt x="4671688" y="2613009"/>
                  </a:lnTo>
                  <a:lnTo>
                    <a:pt x="4709981" y="2589138"/>
                  </a:lnTo>
                  <a:lnTo>
                    <a:pt x="4747895" y="2564723"/>
                  </a:lnTo>
                  <a:lnTo>
                    <a:pt x="4785423" y="2539770"/>
                  </a:lnTo>
                  <a:lnTo>
                    <a:pt x="4822561" y="2514283"/>
                  </a:lnTo>
                  <a:lnTo>
                    <a:pt x="4859304" y="2488270"/>
                  </a:lnTo>
                  <a:lnTo>
                    <a:pt x="4895644" y="2461734"/>
                  </a:lnTo>
                  <a:lnTo>
                    <a:pt x="4931578" y="2434682"/>
                  </a:lnTo>
                  <a:lnTo>
                    <a:pt x="4967100" y="2407119"/>
                  </a:lnTo>
                  <a:lnTo>
                    <a:pt x="5002204" y="2379051"/>
                  </a:lnTo>
                  <a:lnTo>
                    <a:pt x="5036885" y="2350483"/>
                  </a:lnTo>
                  <a:lnTo>
                    <a:pt x="5071138" y="2321420"/>
                  </a:lnTo>
                  <a:lnTo>
                    <a:pt x="5104956" y="2291868"/>
                  </a:lnTo>
                  <a:lnTo>
                    <a:pt x="5138335" y="2261833"/>
                  </a:lnTo>
                  <a:lnTo>
                    <a:pt x="5171270" y="2231320"/>
                  </a:lnTo>
                  <a:lnTo>
                    <a:pt x="5203754" y="2200335"/>
                  </a:lnTo>
                  <a:lnTo>
                    <a:pt x="5235782" y="2168883"/>
                  </a:lnTo>
                  <a:lnTo>
                    <a:pt x="5267350" y="2136969"/>
                  </a:lnTo>
                  <a:lnTo>
                    <a:pt x="5298451" y="2104599"/>
                  </a:lnTo>
                  <a:lnTo>
                    <a:pt x="5329080" y="2071778"/>
                  </a:lnTo>
                  <a:lnTo>
                    <a:pt x="5359231" y="2038513"/>
                  </a:lnTo>
                  <a:lnTo>
                    <a:pt x="5388900" y="2004807"/>
                  </a:lnTo>
                  <a:lnTo>
                    <a:pt x="5418081" y="1970668"/>
                  </a:lnTo>
                  <a:lnTo>
                    <a:pt x="5446768" y="1936101"/>
                  </a:lnTo>
                  <a:lnTo>
                    <a:pt x="5474955" y="1901110"/>
                  </a:lnTo>
                  <a:lnTo>
                    <a:pt x="5502639" y="1865702"/>
                  </a:lnTo>
                  <a:lnTo>
                    <a:pt x="5529812" y="1829881"/>
                  </a:lnTo>
                  <a:lnTo>
                    <a:pt x="5556470" y="1793654"/>
                  </a:lnTo>
                  <a:lnTo>
                    <a:pt x="5582607" y="1757026"/>
                  </a:lnTo>
                  <a:lnTo>
                    <a:pt x="5608218" y="1720002"/>
                  </a:lnTo>
                  <a:lnTo>
                    <a:pt x="5633297" y="1682588"/>
                  </a:lnTo>
                  <a:lnTo>
                    <a:pt x="5657839" y="1644789"/>
                  </a:lnTo>
                  <a:lnTo>
                    <a:pt x="5681839" y="1606612"/>
                  </a:lnTo>
                  <a:lnTo>
                    <a:pt x="5705290" y="1568060"/>
                  </a:lnTo>
                  <a:lnTo>
                    <a:pt x="5728189" y="1529141"/>
                  </a:lnTo>
                  <a:lnTo>
                    <a:pt x="5750528" y="1489858"/>
                  </a:lnTo>
                  <a:lnTo>
                    <a:pt x="5772303" y="1450219"/>
                  </a:lnTo>
                  <a:lnTo>
                    <a:pt x="5793509" y="1410228"/>
                  </a:lnTo>
                  <a:lnTo>
                    <a:pt x="5814139" y="1369890"/>
                  </a:lnTo>
                  <a:lnTo>
                    <a:pt x="5834189" y="1329212"/>
                  </a:lnTo>
                  <a:lnTo>
                    <a:pt x="5853653" y="1288198"/>
                  </a:lnTo>
                  <a:lnTo>
                    <a:pt x="5872525" y="1246855"/>
                  </a:lnTo>
                  <a:lnTo>
                    <a:pt x="5890801" y="1205188"/>
                  </a:lnTo>
                  <a:lnTo>
                    <a:pt x="5908474" y="1163201"/>
                  </a:lnTo>
                  <a:lnTo>
                    <a:pt x="5925540" y="1120902"/>
                  </a:lnTo>
                  <a:lnTo>
                    <a:pt x="5941992" y="1078294"/>
                  </a:lnTo>
                  <a:lnTo>
                    <a:pt x="5957826" y="1035385"/>
                  </a:lnTo>
                  <a:lnTo>
                    <a:pt x="5973036" y="992178"/>
                  </a:lnTo>
                  <a:lnTo>
                    <a:pt x="5987617" y="948680"/>
                  </a:lnTo>
                  <a:lnTo>
                    <a:pt x="6001562" y="904897"/>
                  </a:lnTo>
                  <a:lnTo>
                    <a:pt x="6014868" y="860833"/>
                  </a:lnTo>
                  <a:lnTo>
                    <a:pt x="6027528" y="816494"/>
                  </a:lnTo>
                  <a:lnTo>
                    <a:pt x="6039536" y="771885"/>
                  </a:lnTo>
                  <a:lnTo>
                    <a:pt x="6050888" y="727013"/>
                  </a:lnTo>
                  <a:lnTo>
                    <a:pt x="6061578" y="681882"/>
                  </a:lnTo>
                  <a:lnTo>
                    <a:pt x="6071601" y="636499"/>
                  </a:lnTo>
                  <a:lnTo>
                    <a:pt x="6080951" y="590868"/>
                  </a:lnTo>
                  <a:lnTo>
                    <a:pt x="6089622" y="544995"/>
                  </a:lnTo>
                  <a:lnTo>
                    <a:pt x="6097610" y="498886"/>
                  </a:lnTo>
                  <a:lnTo>
                    <a:pt x="6104909" y="452545"/>
                  </a:lnTo>
                  <a:lnTo>
                    <a:pt x="6111513" y="405980"/>
                  </a:lnTo>
                  <a:lnTo>
                    <a:pt x="6117417" y="359194"/>
                  </a:lnTo>
                  <a:lnTo>
                    <a:pt x="6122616" y="312194"/>
                  </a:lnTo>
                  <a:lnTo>
                    <a:pt x="6127104" y="264985"/>
                  </a:lnTo>
                  <a:lnTo>
                    <a:pt x="6130875" y="217572"/>
                  </a:lnTo>
                  <a:lnTo>
                    <a:pt x="6133925" y="169961"/>
                  </a:lnTo>
                  <a:lnTo>
                    <a:pt x="6136248" y="122158"/>
                  </a:lnTo>
                  <a:lnTo>
                    <a:pt x="6137838" y="74167"/>
                  </a:lnTo>
                  <a:lnTo>
                    <a:pt x="6138690" y="25995"/>
                  </a:lnTo>
                  <a:lnTo>
                    <a:pt x="6138748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02000" y="0"/>
              <a:ext cx="5685155" cy="2851150"/>
            </a:xfrm>
            <a:custGeom>
              <a:avLst/>
              <a:gdLst/>
              <a:ahLst/>
              <a:cxnLst/>
              <a:rect l="l" t="t" r="r" b="b"/>
              <a:pathLst>
                <a:path w="5685155" h="2851150">
                  <a:moveTo>
                    <a:pt x="5684754" y="0"/>
                  </a:moveTo>
                  <a:lnTo>
                    <a:pt x="3126625" y="0"/>
                  </a:lnTo>
                  <a:lnTo>
                    <a:pt x="0" y="8381"/>
                  </a:lnTo>
                  <a:lnTo>
                    <a:pt x="0" y="24256"/>
                  </a:lnTo>
                  <a:lnTo>
                    <a:pt x="671" y="72710"/>
                  </a:lnTo>
                  <a:lnTo>
                    <a:pt x="2146" y="120964"/>
                  </a:lnTo>
                  <a:lnTo>
                    <a:pt x="4419" y="169011"/>
                  </a:lnTo>
                  <a:lnTo>
                    <a:pt x="7483" y="216844"/>
                  </a:lnTo>
                  <a:lnTo>
                    <a:pt x="11331" y="264458"/>
                  </a:lnTo>
                  <a:lnTo>
                    <a:pt x="15958" y="311846"/>
                  </a:lnTo>
                  <a:lnTo>
                    <a:pt x="21356" y="359002"/>
                  </a:lnTo>
                  <a:lnTo>
                    <a:pt x="27520" y="405919"/>
                  </a:lnTo>
                  <a:lnTo>
                    <a:pt x="34443" y="452591"/>
                  </a:lnTo>
                  <a:lnTo>
                    <a:pt x="42118" y="499011"/>
                  </a:lnTo>
                  <a:lnTo>
                    <a:pt x="50539" y="545174"/>
                  </a:lnTo>
                  <a:lnTo>
                    <a:pt x="59699" y="591073"/>
                  </a:lnTo>
                  <a:lnTo>
                    <a:pt x="69593" y="636701"/>
                  </a:lnTo>
                  <a:lnTo>
                    <a:pt x="80213" y="682052"/>
                  </a:lnTo>
                  <a:lnTo>
                    <a:pt x="91553" y="727120"/>
                  </a:lnTo>
                  <a:lnTo>
                    <a:pt x="103607" y="771898"/>
                  </a:lnTo>
                  <a:lnTo>
                    <a:pt x="116369" y="816380"/>
                  </a:lnTo>
                  <a:lnTo>
                    <a:pt x="129831" y="860560"/>
                  </a:lnTo>
                  <a:lnTo>
                    <a:pt x="143988" y="904431"/>
                  </a:lnTo>
                  <a:lnTo>
                    <a:pt x="158832" y="947987"/>
                  </a:lnTo>
                  <a:lnTo>
                    <a:pt x="174358" y="991221"/>
                  </a:lnTo>
                  <a:lnTo>
                    <a:pt x="190559" y="1034127"/>
                  </a:lnTo>
                  <a:lnTo>
                    <a:pt x="207429" y="1076699"/>
                  </a:lnTo>
                  <a:lnTo>
                    <a:pt x="224961" y="1118930"/>
                  </a:lnTo>
                  <a:lnTo>
                    <a:pt x="243149" y="1160815"/>
                  </a:lnTo>
                  <a:lnTo>
                    <a:pt x="261986" y="1202346"/>
                  </a:lnTo>
                  <a:lnTo>
                    <a:pt x="281465" y="1243517"/>
                  </a:lnTo>
                  <a:lnTo>
                    <a:pt x="301582" y="1284321"/>
                  </a:lnTo>
                  <a:lnTo>
                    <a:pt x="322328" y="1324754"/>
                  </a:lnTo>
                  <a:lnTo>
                    <a:pt x="343697" y="1364807"/>
                  </a:lnTo>
                  <a:lnTo>
                    <a:pt x="365684" y="1404475"/>
                  </a:lnTo>
                  <a:lnTo>
                    <a:pt x="388281" y="1443751"/>
                  </a:lnTo>
                  <a:lnTo>
                    <a:pt x="411482" y="1482630"/>
                  </a:lnTo>
                  <a:lnTo>
                    <a:pt x="435281" y="1521104"/>
                  </a:lnTo>
                  <a:lnTo>
                    <a:pt x="459672" y="1559167"/>
                  </a:lnTo>
                  <a:lnTo>
                    <a:pt x="484647" y="1596813"/>
                  </a:lnTo>
                  <a:lnTo>
                    <a:pt x="510200" y="1634035"/>
                  </a:lnTo>
                  <a:lnTo>
                    <a:pt x="536325" y="1670827"/>
                  </a:lnTo>
                  <a:lnTo>
                    <a:pt x="563016" y="1707183"/>
                  </a:lnTo>
                  <a:lnTo>
                    <a:pt x="590266" y="1743097"/>
                  </a:lnTo>
                  <a:lnTo>
                    <a:pt x="618068" y="1778561"/>
                  </a:lnTo>
                  <a:lnTo>
                    <a:pt x="646417" y="1813570"/>
                  </a:lnTo>
                  <a:lnTo>
                    <a:pt x="675305" y="1848117"/>
                  </a:lnTo>
                  <a:lnTo>
                    <a:pt x="704727" y="1882196"/>
                  </a:lnTo>
                  <a:lnTo>
                    <a:pt x="734675" y="1915800"/>
                  </a:lnTo>
                  <a:lnTo>
                    <a:pt x="765144" y="1948924"/>
                  </a:lnTo>
                  <a:lnTo>
                    <a:pt x="796126" y="1981560"/>
                  </a:lnTo>
                  <a:lnTo>
                    <a:pt x="827616" y="2013702"/>
                  </a:lnTo>
                  <a:lnTo>
                    <a:pt x="859607" y="2045345"/>
                  </a:lnTo>
                  <a:lnTo>
                    <a:pt x="892093" y="2076481"/>
                  </a:lnTo>
                  <a:lnTo>
                    <a:pt x="925066" y="2107104"/>
                  </a:lnTo>
                  <a:lnTo>
                    <a:pt x="958522" y="2137208"/>
                  </a:lnTo>
                  <a:lnTo>
                    <a:pt x="992452" y="2166786"/>
                  </a:lnTo>
                  <a:lnTo>
                    <a:pt x="1026851" y="2195833"/>
                  </a:lnTo>
                  <a:lnTo>
                    <a:pt x="1061713" y="2224341"/>
                  </a:lnTo>
                  <a:lnTo>
                    <a:pt x="1097031" y="2252304"/>
                  </a:lnTo>
                  <a:lnTo>
                    <a:pt x="1132797" y="2279717"/>
                  </a:lnTo>
                  <a:lnTo>
                    <a:pt x="1169007" y="2306571"/>
                  </a:lnTo>
                  <a:lnTo>
                    <a:pt x="1205654" y="2332863"/>
                  </a:lnTo>
                  <a:lnTo>
                    <a:pt x="1242730" y="2358583"/>
                  </a:lnTo>
                  <a:lnTo>
                    <a:pt x="1280231" y="2383728"/>
                  </a:lnTo>
                  <a:lnTo>
                    <a:pt x="1318148" y="2408289"/>
                  </a:lnTo>
                  <a:lnTo>
                    <a:pt x="1356476" y="2432261"/>
                  </a:lnTo>
                  <a:lnTo>
                    <a:pt x="1395209" y="2455638"/>
                  </a:lnTo>
                  <a:lnTo>
                    <a:pt x="1434339" y="2478412"/>
                  </a:lnTo>
                  <a:lnTo>
                    <a:pt x="1473861" y="2500578"/>
                  </a:lnTo>
                  <a:lnTo>
                    <a:pt x="1513768" y="2522129"/>
                  </a:lnTo>
                  <a:lnTo>
                    <a:pt x="1554053" y="2543059"/>
                  </a:lnTo>
                  <a:lnTo>
                    <a:pt x="1594710" y="2563361"/>
                  </a:lnTo>
                  <a:lnTo>
                    <a:pt x="1635733" y="2583030"/>
                  </a:lnTo>
                  <a:lnTo>
                    <a:pt x="1677115" y="2602058"/>
                  </a:lnTo>
                  <a:lnTo>
                    <a:pt x="1718850" y="2620439"/>
                  </a:lnTo>
                  <a:lnTo>
                    <a:pt x="1760931" y="2638167"/>
                  </a:lnTo>
                  <a:lnTo>
                    <a:pt x="1803352" y="2655236"/>
                  </a:lnTo>
                  <a:lnTo>
                    <a:pt x="1846107" y="2671639"/>
                  </a:lnTo>
                  <a:lnTo>
                    <a:pt x="1889188" y="2687370"/>
                  </a:lnTo>
                  <a:lnTo>
                    <a:pt x="1932590" y="2702422"/>
                  </a:lnTo>
                  <a:lnTo>
                    <a:pt x="1976306" y="2716790"/>
                  </a:lnTo>
                  <a:lnTo>
                    <a:pt x="2020330" y="2730466"/>
                  </a:lnTo>
                  <a:lnTo>
                    <a:pt x="2064654" y="2743444"/>
                  </a:lnTo>
                  <a:lnTo>
                    <a:pt x="2109274" y="2755718"/>
                  </a:lnTo>
                  <a:lnTo>
                    <a:pt x="2154182" y="2767282"/>
                  </a:lnTo>
                  <a:lnTo>
                    <a:pt x="2199371" y="2778129"/>
                  </a:lnTo>
                  <a:lnTo>
                    <a:pt x="2244836" y="2788253"/>
                  </a:lnTo>
                  <a:lnTo>
                    <a:pt x="2290570" y="2797647"/>
                  </a:lnTo>
                  <a:lnTo>
                    <a:pt x="2336567" y="2806305"/>
                  </a:lnTo>
                  <a:lnTo>
                    <a:pt x="2382819" y="2814221"/>
                  </a:lnTo>
                  <a:lnTo>
                    <a:pt x="2429321" y="2821388"/>
                  </a:lnTo>
                  <a:lnTo>
                    <a:pt x="2476066" y="2827800"/>
                  </a:lnTo>
                  <a:lnTo>
                    <a:pt x="2523048" y="2833451"/>
                  </a:lnTo>
                  <a:lnTo>
                    <a:pt x="2570260" y="2838334"/>
                  </a:lnTo>
                  <a:lnTo>
                    <a:pt x="2617696" y="2842442"/>
                  </a:lnTo>
                  <a:lnTo>
                    <a:pt x="2665349" y="2845771"/>
                  </a:lnTo>
                  <a:lnTo>
                    <a:pt x="2713214" y="2848312"/>
                  </a:lnTo>
                  <a:lnTo>
                    <a:pt x="2761282" y="2850059"/>
                  </a:lnTo>
                  <a:lnTo>
                    <a:pt x="2809549" y="2851008"/>
                  </a:lnTo>
                  <a:lnTo>
                    <a:pt x="2858008" y="2851150"/>
                  </a:lnTo>
                  <a:lnTo>
                    <a:pt x="2906458" y="2850478"/>
                  </a:lnTo>
                  <a:lnTo>
                    <a:pt x="2954707" y="2849003"/>
                  </a:lnTo>
                  <a:lnTo>
                    <a:pt x="3002750" y="2846730"/>
                  </a:lnTo>
                  <a:lnTo>
                    <a:pt x="3050581" y="2843666"/>
                  </a:lnTo>
                  <a:lnTo>
                    <a:pt x="3098191" y="2839818"/>
                  </a:lnTo>
                  <a:lnTo>
                    <a:pt x="3145576" y="2835191"/>
                  </a:lnTo>
                  <a:lnTo>
                    <a:pt x="3192729" y="2829793"/>
                  </a:lnTo>
                  <a:lnTo>
                    <a:pt x="3239643" y="2823629"/>
                  </a:lnTo>
                  <a:lnTo>
                    <a:pt x="3286313" y="2816706"/>
                  </a:lnTo>
                  <a:lnTo>
                    <a:pt x="3332731" y="2809031"/>
                  </a:lnTo>
                  <a:lnTo>
                    <a:pt x="3378891" y="2800610"/>
                  </a:lnTo>
                  <a:lnTo>
                    <a:pt x="3424787" y="2791450"/>
                  </a:lnTo>
                  <a:lnTo>
                    <a:pt x="3470413" y="2781556"/>
                  </a:lnTo>
                  <a:lnTo>
                    <a:pt x="3515763" y="2770936"/>
                  </a:lnTo>
                  <a:lnTo>
                    <a:pt x="3560828" y="2759596"/>
                  </a:lnTo>
                  <a:lnTo>
                    <a:pt x="3605605" y="2747542"/>
                  </a:lnTo>
                  <a:lnTo>
                    <a:pt x="3650085" y="2734780"/>
                  </a:lnTo>
                  <a:lnTo>
                    <a:pt x="3694263" y="2721318"/>
                  </a:lnTo>
                  <a:lnTo>
                    <a:pt x="3738133" y="2707161"/>
                  </a:lnTo>
                  <a:lnTo>
                    <a:pt x="3781687" y="2692317"/>
                  </a:lnTo>
                  <a:lnTo>
                    <a:pt x="3824920" y="2676791"/>
                  </a:lnTo>
                  <a:lnTo>
                    <a:pt x="3867825" y="2660590"/>
                  </a:lnTo>
                  <a:lnTo>
                    <a:pt x="3910396" y="2643720"/>
                  </a:lnTo>
                  <a:lnTo>
                    <a:pt x="3952626" y="2626188"/>
                  </a:lnTo>
                  <a:lnTo>
                    <a:pt x="3994509" y="2608000"/>
                  </a:lnTo>
                  <a:lnTo>
                    <a:pt x="4036039" y="2589163"/>
                  </a:lnTo>
                  <a:lnTo>
                    <a:pt x="4077210" y="2569684"/>
                  </a:lnTo>
                  <a:lnTo>
                    <a:pt x="4118014" y="2549567"/>
                  </a:lnTo>
                  <a:lnTo>
                    <a:pt x="4158445" y="2528821"/>
                  </a:lnTo>
                  <a:lnTo>
                    <a:pt x="4198498" y="2507452"/>
                  </a:lnTo>
                  <a:lnTo>
                    <a:pt x="4238165" y="2485465"/>
                  </a:lnTo>
                  <a:lnTo>
                    <a:pt x="4277441" y="2462868"/>
                  </a:lnTo>
                  <a:lnTo>
                    <a:pt x="4316319" y="2439667"/>
                  </a:lnTo>
                  <a:lnTo>
                    <a:pt x="4354793" y="2415868"/>
                  </a:lnTo>
                  <a:lnTo>
                    <a:pt x="4392855" y="2391477"/>
                  </a:lnTo>
                  <a:lnTo>
                    <a:pt x="4430501" y="2366502"/>
                  </a:lnTo>
                  <a:lnTo>
                    <a:pt x="4467723" y="2340949"/>
                  </a:lnTo>
                  <a:lnTo>
                    <a:pt x="4504515" y="2314824"/>
                  </a:lnTo>
                  <a:lnTo>
                    <a:pt x="4540871" y="2288133"/>
                  </a:lnTo>
                  <a:lnTo>
                    <a:pt x="4576785" y="2260883"/>
                  </a:lnTo>
                  <a:lnTo>
                    <a:pt x="4612249" y="2233081"/>
                  </a:lnTo>
                  <a:lnTo>
                    <a:pt x="4647258" y="2204732"/>
                  </a:lnTo>
                  <a:lnTo>
                    <a:pt x="4681805" y="2175844"/>
                  </a:lnTo>
                  <a:lnTo>
                    <a:pt x="4715884" y="2146422"/>
                  </a:lnTo>
                  <a:lnTo>
                    <a:pt x="4749488" y="2116474"/>
                  </a:lnTo>
                  <a:lnTo>
                    <a:pt x="4782611" y="2086005"/>
                  </a:lnTo>
                  <a:lnTo>
                    <a:pt x="4815247" y="2055023"/>
                  </a:lnTo>
                  <a:lnTo>
                    <a:pt x="4847390" y="2023533"/>
                  </a:lnTo>
                  <a:lnTo>
                    <a:pt x="4879032" y="1991542"/>
                  </a:lnTo>
                  <a:lnTo>
                    <a:pt x="4910168" y="1959056"/>
                  </a:lnTo>
                  <a:lnTo>
                    <a:pt x="4940791" y="1926083"/>
                  </a:lnTo>
                  <a:lnTo>
                    <a:pt x="4970895" y="1892627"/>
                  </a:lnTo>
                  <a:lnTo>
                    <a:pt x="5000474" y="1858697"/>
                  </a:lnTo>
                  <a:lnTo>
                    <a:pt x="5029520" y="1824298"/>
                  </a:lnTo>
                  <a:lnTo>
                    <a:pt x="5058028" y="1789436"/>
                  </a:lnTo>
                  <a:lnTo>
                    <a:pt x="5085991" y="1754118"/>
                  </a:lnTo>
                  <a:lnTo>
                    <a:pt x="5113404" y="1718352"/>
                  </a:lnTo>
                  <a:lnTo>
                    <a:pt x="5140258" y="1682142"/>
                  </a:lnTo>
                  <a:lnTo>
                    <a:pt x="5166549" y="1645495"/>
                  </a:lnTo>
                  <a:lnTo>
                    <a:pt x="5192270" y="1608419"/>
                  </a:lnTo>
                  <a:lnTo>
                    <a:pt x="5217414" y="1570918"/>
                  </a:lnTo>
                  <a:lnTo>
                    <a:pt x="5241975" y="1533001"/>
                  </a:lnTo>
                  <a:lnTo>
                    <a:pt x="5265947" y="1494673"/>
                  </a:lnTo>
                  <a:lnTo>
                    <a:pt x="5289323" y="1455940"/>
                  </a:lnTo>
                  <a:lnTo>
                    <a:pt x="5312097" y="1416810"/>
                  </a:lnTo>
                  <a:lnTo>
                    <a:pt x="5334263" y="1377288"/>
                  </a:lnTo>
                  <a:lnTo>
                    <a:pt x="5355813" y="1337381"/>
                  </a:lnTo>
                  <a:lnTo>
                    <a:pt x="5376742" y="1297096"/>
                  </a:lnTo>
                  <a:lnTo>
                    <a:pt x="5397044" y="1256439"/>
                  </a:lnTo>
                  <a:lnTo>
                    <a:pt x="5416712" y="1215416"/>
                  </a:lnTo>
                  <a:lnTo>
                    <a:pt x="5435739" y="1174034"/>
                  </a:lnTo>
                  <a:lnTo>
                    <a:pt x="5454119" y="1132299"/>
                  </a:lnTo>
                  <a:lnTo>
                    <a:pt x="5471847" y="1090218"/>
                  </a:lnTo>
                  <a:lnTo>
                    <a:pt x="5488915" y="1047797"/>
                  </a:lnTo>
                  <a:lnTo>
                    <a:pt x="5505316" y="1005042"/>
                  </a:lnTo>
                  <a:lnTo>
                    <a:pt x="5521046" y="961961"/>
                  </a:lnTo>
                  <a:lnTo>
                    <a:pt x="5536097" y="918559"/>
                  </a:lnTo>
                  <a:lnTo>
                    <a:pt x="5550463" y="874843"/>
                  </a:lnTo>
                  <a:lnTo>
                    <a:pt x="5564137" y="830819"/>
                  </a:lnTo>
                  <a:lnTo>
                    <a:pt x="5577114" y="786495"/>
                  </a:lnTo>
                  <a:lnTo>
                    <a:pt x="5589387" y="741875"/>
                  </a:lnTo>
                  <a:lnTo>
                    <a:pt x="5600949" y="696967"/>
                  </a:lnTo>
                  <a:lnTo>
                    <a:pt x="5611794" y="651778"/>
                  </a:lnTo>
                  <a:lnTo>
                    <a:pt x="5621915" y="606313"/>
                  </a:lnTo>
                  <a:lnTo>
                    <a:pt x="5631307" y="560579"/>
                  </a:lnTo>
                  <a:lnTo>
                    <a:pt x="5639963" y="514582"/>
                  </a:lnTo>
                  <a:lnTo>
                    <a:pt x="5647877" y="468330"/>
                  </a:lnTo>
                  <a:lnTo>
                    <a:pt x="5655041" y="421828"/>
                  </a:lnTo>
                  <a:lnTo>
                    <a:pt x="5661451" y="375083"/>
                  </a:lnTo>
                  <a:lnTo>
                    <a:pt x="5667099" y="328101"/>
                  </a:lnTo>
                  <a:lnTo>
                    <a:pt x="5671979" y="280889"/>
                  </a:lnTo>
                  <a:lnTo>
                    <a:pt x="5676084" y="233453"/>
                  </a:lnTo>
                  <a:lnTo>
                    <a:pt x="5679409" y="185800"/>
                  </a:lnTo>
                  <a:lnTo>
                    <a:pt x="5681947" y="137935"/>
                  </a:lnTo>
                  <a:lnTo>
                    <a:pt x="5683691" y="89867"/>
                  </a:lnTo>
                  <a:lnTo>
                    <a:pt x="5684635" y="41600"/>
                  </a:lnTo>
                  <a:lnTo>
                    <a:pt x="5684754" y="0"/>
                  </a:lnTo>
                  <a:close/>
                </a:path>
              </a:pathLst>
            </a:custGeom>
            <a:solidFill>
              <a:srgbClr val="121C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381743" y="12191"/>
            <a:ext cx="210311" cy="210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4311" y="454151"/>
            <a:ext cx="210312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5919" y="893063"/>
            <a:ext cx="210311" cy="21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2664" y="1313688"/>
            <a:ext cx="213359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7592" y="1709927"/>
            <a:ext cx="21031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0704" y="2081783"/>
            <a:ext cx="210312" cy="210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8095" y="2414016"/>
            <a:ext cx="210311" cy="210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52816" y="2709672"/>
            <a:ext cx="210311" cy="210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84007" y="2953511"/>
            <a:ext cx="210312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4719" y="3151632"/>
            <a:ext cx="210311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64095" y="3294888"/>
            <a:ext cx="210311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8232" y="3380232"/>
            <a:ext cx="210312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83223" y="3410711"/>
            <a:ext cx="213360" cy="2103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1264" y="3380232"/>
            <a:ext cx="210312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2352" y="3294888"/>
            <a:ext cx="213360" cy="2103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1728" y="3151632"/>
            <a:ext cx="213360" cy="2103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488" y="2953511"/>
            <a:ext cx="210312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3632" y="2709672"/>
            <a:ext cx="213359" cy="2103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1400" y="2414016"/>
            <a:ext cx="210312" cy="210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88791" y="2081783"/>
            <a:ext cx="210312" cy="210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1904" y="1709927"/>
            <a:ext cx="210311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43783" y="1313688"/>
            <a:ext cx="213360" cy="21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0527" y="893063"/>
            <a:ext cx="213360" cy="21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5183" y="454151"/>
            <a:ext cx="210312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84704" y="12191"/>
            <a:ext cx="213359" cy="2103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74079" y="2392679"/>
            <a:ext cx="441959" cy="445134"/>
          </a:xfrm>
          <a:custGeom>
            <a:avLst/>
            <a:gdLst/>
            <a:ahLst/>
            <a:cxnLst/>
            <a:rect l="l" t="t" r="r" b="b"/>
            <a:pathLst>
              <a:path w="441960" h="445135">
                <a:moveTo>
                  <a:pt x="220980" y="0"/>
                </a:moveTo>
                <a:lnTo>
                  <a:pt x="176443" y="4518"/>
                </a:lnTo>
                <a:lnTo>
                  <a:pt x="134963" y="17478"/>
                </a:lnTo>
                <a:lnTo>
                  <a:pt x="97426" y="37986"/>
                </a:lnTo>
                <a:lnTo>
                  <a:pt x="64722" y="65150"/>
                </a:lnTo>
                <a:lnTo>
                  <a:pt x="37739" y="98077"/>
                </a:lnTo>
                <a:lnTo>
                  <a:pt x="17365" y="135874"/>
                </a:lnTo>
                <a:lnTo>
                  <a:pt x="4489" y="177647"/>
                </a:lnTo>
                <a:lnTo>
                  <a:pt x="0" y="222504"/>
                </a:lnTo>
                <a:lnTo>
                  <a:pt x="4489" y="267360"/>
                </a:lnTo>
                <a:lnTo>
                  <a:pt x="17365" y="309133"/>
                </a:lnTo>
                <a:lnTo>
                  <a:pt x="37739" y="346930"/>
                </a:lnTo>
                <a:lnTo>
                  <a:pt x="64722" y="379857"/>
                </a:lnTo>
                <a:lnTo>
                  <a:pt x="97426" y="407021"/>
                </a:lnTo>
                <a:lnTo>
                  <a:pt x="134963" y="427529"/>
                </a:lnTo>
                <a:lnTo>
                  <a:pt x="176443" y="440489"/>
                </a:lnTo>
                <a:lnTo>
                  <a:pt x="220980" y="445008"/>
                </a:lnTo>
                <a:lnTo>
                  <a:pt x="265516" y="440489"/>
                </a:lnTo>
                <a:lnTo>
                  <a:pt x="306996" y="427529"/>
                </a:lnTo>
                <a:lnTo>
                  <a:pt x="344533" y="407021"/>
                </a:lnTo>
                <a:lnTo>
                  <a:pt x="377237" y="379857"/>
                </a:lnTo>
                <a:lnTo>
                  <a:pt x="404220" y="346930"/>
                </a:lnTo>
                <a:lnTo>
                  <a:pt x="424594" y="309133"/>
                </a:lnTo>
                <a:lnTo>
                  <a:pt x="437470" y="267360"/>
                </a:lnTo>
                <a:lnTo>
                  <a:pt x="441960" y="222504"/>
                </a:lnTo>
                <a:lnTo>
                  <a:pt x="437470" y="177647"/>
                </a:lnTo>
                <a:lnTo>
                  <a:pt x="424594" y="135874"/>
                </a:lnTo>
                <a:lnTo>
                  <a:pt x="404220" y="98077"/>
                </a:lnTo>
                <a:lnTo>
                  <a:pt x="377237" y="65150"/>
                </a:lnTo>
                <a:lnTo>
                  <a:pt x="344533" y="37986"/>
                </a:lnTo>
                <a:lnTo>
                  <a:pt x="306996" y="17478"/>
                </a:lnTo>
                <a:lnTo>
                  <a:pt x="265516" y="4518"/>
                </a:lnTo>
                <a:lnTo>
                  <a:pt x="220980" y="0"/>
                </a:lnTo>
                <a:close/>
              </a:path>
            </a:pathLst>
          </a:custGeom>
          <a:solidFill>
            <a:srgbClr val="CA341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97150" y="4023639"/>
          <a:ext cx="7077709" cy="2027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1270"/>
                <a:gridCol w="1996439"/>
              </a:tblGrid>
              <a:tr h="396633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</a:pPr>
                      <a:r>
                        <a:rPr sz="3000" spc="-1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Carla</a:t>
                      </a:r>
                      <a:r>
                        <a:rPr sz="3000" spc="-3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3000" spc="-1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Aprilia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50"/>
                        </a:lnSpc>
                      </a:pPr>
                      <a:r>
                        <a:rPr sz="3000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111</a:t>
                      </a:r>
                      <a:r>
                        <a:rPr sz="3000" spc="-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8025</a:t>
                      </a:r>
                      <a:r>
                        <a:rPr sz="30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6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</a:tr>
              <a:tr h="411454">
                <a:tc>
                  <a:txBody>
                    <a:bodyPr/>
                    <a:lstStyle/>
                    <a:p>
                      <a:pPr marL="31750">
                        <a:lnSpc>
                          <a:spcPts val="2970"/>
                        </a:lnSpc>
                      </a:pPr>
                      <a:r>
                        <a:rPr sz="3000" spc="-1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Kokom</a:t>
                      </a:r>
                      <a:r>
                        <a:rPr sz="3000" spc="-3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3000" spc="-1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Komariyah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970"/>
                        </a:lnSpc>
                      </a:pPr>
                      <a:r>
                        <a:rPr sz="3000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111</a:t>
                      </a:r>
                      <a:r>
                        <a:rPr sz="3000" spc="-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8042</a:t>
                      </a:r>
                      <a:r>
                        <a:rPr sz="30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0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</a:tr>
              <a:tr h="411759">
                <a:tc>
                  <a:txBody>
                    <a:bodyPr/>
                    <a:lstStyle/>
                    <a:p>
                      <a:pPr marL="31750">
                        <a:lnSpc>
                          <a:spcPts val="2970"/>
                        </a:lnSpc>
                      </a:pPr>
                      <a:r>
                        <a:rPr sz="3000" spc="-1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Putri </a:t>
                      </a:r>
                      <a:r>
                        <a:rPr sz="3000" spc="-1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Ayu</a:t>
                      </a:r>
                      <a:r>
                        <a:rPr sz="3000" spc="-4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3000" spc="-1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Zulkarnain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0"/>
                        </a:lnSpc>
                      </a:pPr>
                      <a:r>
                        <a:rPr sz="3000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111</a:t>
                      </a:r>
                      <a:r>
                        <a:rPr sz="3000" spc="-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8062</a:t>
                      </a:r>
                      <a:r>
                        <a:rPr sz="30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9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ts val="2970"/>
                        </a:lnSpc>
                      </a:pPr>
                      <a:r>
                        <a:rPr sz="3000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Igo</a:t>
                      </a:r>
                      <a:r>
                        <a:rPr sz="3000" spc="-3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3000" spc="-1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Pradana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970"/>
                        </a:lnSpc>
                      </a:pPr>
                      <a:r>
                        <a:rPr sz="3000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111</a:t>
                      </a:r>
                      <a:r>
                        <a:rPr sz="3000" spc="-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8000</a:t>
                      </a:r>
                      <a:r>
                        <a:rPr sz="30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8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</a:tr>
              <a:tr h="396455">
                <a:tc>
                  <a:txBody>
                    <a:bodyPr/>
                    <a:lstStyle/>
                    <a:p>
                      <a:pPr marL="31750">
                        <a:lnSpc>
                          <a:spcPts val="2970"/>
                        </a:lnSpc>
                      </a:pPr>
                      <a:r>
                        <a:rPr sz="3000" spc="-15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Khaerunnisa </a:t>
                      </a:r>
                      <a:r>
                        <a:rPr sz="3000" spc="-1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Yustianah</a:t>
                      </a:r>
                      <a:r>
                        <a:rPr sz="3000" spc="-5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3000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Madani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0"/>
                        </a:lnSpc>
                      </a:pPr>
                      <a:r>
                        <a:rPr sz="3000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111</a:t>
                      </a:r>
                      <a:r>
                        <a:rPr sz="3000" spc="-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8011</a:t>
                      </a:r>
                      <a:r>
                        <a:rPr sz="30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endParaRPr sz="3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904234" y="203657"/>
            <a:ext cx="4455160" cy="22840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60245" marR="5080" indent="-1948180">
              <a:lnSpc>
                <a:spcPts val="8760"/>
              </a:lnSpc>
              <a:spcBef>
                <a:spcPts val="295"/>
              </a:spcBef>
            </a:pPr>
            <a:r>
              <a:rPr sz="7200" spc="-530" dirty="0">
                <a:solidFill>
                  <a:srgbClr val="3095AD"/>
                </a:solidFill>
              </a:rPr>
              <a:t>K</a:t>
            </a:r>
            <a:r>
              <a:rPr sz="7200" spc="-50" dirty="0">
                <a:solidFill>
                  <a:srgbClr val="3095AD"/>
                </a:solidFill>
              </a:rPr>
              <a:t>elompok  </a:t>
            </a:r>
            <a:r>
              <a:rPr lang="en-US" sz="7200" spc="-50" dirty="0">
                <a:solidFill>
                  <a:srgbClr val="3095AD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KESIMPULAN </a:t>
            </a:r>
            <a:r>
              <a:rPr spc="80" dirty="0"/>
              <a:t>DAN</a:t>
            </a:r>
            <a:r>
              <a:rPr spc="-530" dirty="0"/>
              <a:t> </a:t>
            </a:r>
            <a:r>
              <a:rPr spc="-35" dirty="0"/>
              <a:t>SARAN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343144" y="2392679"/>
            <a:ext cx="3910965" cy="207645"/>
            <a:chOff x="5343144" y="2392679"/>
            <a:chExt cx="3910965" cy="207645"/>
          </a:xfrm>
        </p:grpSpPr>
        <p:sp>
          <p:nvSpPr>
            <p:cNvPr id="7" name="object 7"/>
            <p:cNvSpPr/>
            <p:nvPr/>
          </p:nvSpPr>
          <p:spPr>
            <a:xfrm>
              <a:off x="5343144" y="2392679"/>
              <a:ext cx="2585085" cy="207645"/>
            </a:xfrm>
            <a:custGeom>
              <a:avLst/>
              <a:gdLst/>
              <a:ahLst/>
              <a:cxnLst/>
              <a:rect l="l" t="t" r="r" b="b"/>
              <a:pathLst>
                <a:path w="2585084" h="207644">
                  <a:moveTo>
                    <a:pt x="2584704" y="0"/>
                  </a:moveTo>
                  <a:lnTo>
                    <a:pt x="0" y="0"/>
                  </a:lnTo>
                  <a:lnTo>
                    <a:pt x="0" y="207263"/>
                  </a:lnTo>
                  <a:lnTo>
                    <a:pt x="2584704" y="207263"/>
                  </a:lnTo>
                  <a:lnTo>
                    <a:pt x="258470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27848" y="2496311"/>
              <a:ext cx="1227455" cy="0"/>
            </a:xfrm>
            <a:custGeom>
              <a:avLst/>
              <a:gdLst/>
              <a:ahLst/>
              <a:cxnLst/>
              <a:rect l="l" t="t" r="r" b="b"/>
              <a:pathLst>
                <a:path w="1227454">
                  <a:moveTo>
                    <a:pt x="0" y="0"/>
                  </a:moveTo>
                  <a:lnTo>
                    <a:pt x="1227074" y="0"/>
                  </a:lnTo>
                </a:path>
              </a:pathLst>
            </a:custGeom>
            <a:ln w="1219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50096" y="2410967"/>
              <a:ext cx="103631" cy="1036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76671" y="5053584"/>
            <a:ext cx="3910965" cy="207645"/>
            <a:chOff x="5376671" y="5053584"/>
            <a:chExt cx="3910965" cy="207645"/>
          </a:xfrm>
        </p:grpSpPr>
        <p:sp>
          <p:nvSpPr>
            <p:cNvPr id="11" name="object 11"/>
            <p:cNvSpPr/>
            <p:nvPr/>
          </p:nvSpPr>
          <p:spPr>
            <a:xfrm>
              <a:off x="5376671" y="5053584"/>
              <a:ext cx="1155700" cy="207645"/>
            </a:xfrm>
            <a:custGeom>
              <a:avLst/>
              <a:gdLst/>
              <a:ahLst/>
              <a:cxnLst/>
              <a:rect l="l" t="t" r="r" b="b"/>
              <a:pathLst>
                <a:path w="1155700" h="207645">
                  <a:moveTo>
                    <a:pt x="1155192" y="0"/>
                  </a:moveTo>
                  <a:lnTo>
                    <a:pt x="0" y="0"/>
                  </a:lnTo>
                  <a:lnTo>
                    <a:pt x="0" y="207264"/>
                  </a:lnTo>
                  <a:lnTo>
                    <a:pt x="1155192" y="207264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F56A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1863" y="5157216"/>
              <a:ext cx="2656205" cy="0"/>
            </a:xfrm>
            <a:custGeom>
              <a:avLst/>
              <a:gdLst/>
              <a:ahLst/>
              <a:cxnLst/>
              <a:rect l="l" t="t" r="r" b="b"/>
              <a:pathLst>
                <a:path w="2656204">
                  <a:moveTo>
                    <a:pt x="0" y="0"/>
                  </a:moveTo>
                  <a:lnTo>
                    <a:pt x="2655824" y="0"/>
                  </a:lnTo>
                </a:path>
              </a:pathLst>
            </a:custGeom>
            <a:ln w="12192">
              <a:solidFill>
                <a:srgbClr val="F56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83623" y="5105400"/>
              <a:ext cx="103631" cy="1036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43525" y="1804670"/>
            <a:ext cx="281241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AFEF"/>
                </a:solidFill>
                <a:latin typeface="Carlito" charset="0"/>
                <a:cs typeface="Carlito" charset="0"/>
              </a:rPr>
              <a:t>KESIMPULAN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43525" y="2670175"/>
            <a:ext cx="5936615" cy="351345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90"/>
              </a:spcBef>
            </a:pP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 identifikasi </a:t>
            </a:r>
            <a:r>
              <a:rPr sz="15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Berbasis Android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dirancang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dibangun untuk  diimplementasikan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pada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perangkat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mobile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platform Android. Metode  yang digunakan adalah Metode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Eigenface.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Hasil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uji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coba identifikasi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 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ini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didapatkan dengan presentasi tingkat keberhasilan identifikasi 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antara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70%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hingga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90%.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Dilihat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 uji coba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identifikasi wajah 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berbasis android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telah dilakukan dengan mengambil citra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 dengan 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berbagai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posisi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 tingkat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pencahayaan yang berbeda, hal tersebut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kiranya 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dapat</a:t>
            </a:r>
            <a:r>
              <a:rPr sz="15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meningkatkan</a:t>
            </a:r>
            <a:r>
              <a:rPr sz="15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presentase</a:t>
            </a:r>
            <a:r>
              <a:rPr sz="15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keberhasilan</a:t>
            </a:r>
            <a:r>
              <a:rPr sz="15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pengenalan</a:t>
            </a:r>
            <a:r>
              <a:rPr sz="150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aplikasi.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600" spc="-5" dirty="0">
                <a:solidFill>
                  <a:srgbClr val="F56A49"/>
                </a:solidFill>
                <a:latin typeface="Carlito"/>
                <a:cs typeface="Carlito"/>
              </a:rPr>
              <a:t>SARAN</a:t>
            </a:r>
            <a:endParaRPr sz="3600">
              <a:latin typeface="Carlito"/>
              <a:cs typeface="Carlito"/>
            </a:endParaRPr>
          </a:p>
          <a:p>
            <a:pPr marL="124460" marR="5715" algn="just">
              <a:lnSpc>
                <a:spcPct val="90000"/>
              </a:lnSpc>
              <a:spcBef>
                <a:spcPts val="2970"/>
              </a:spcBef>
            </a:pP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ini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dibangun dengan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basis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mobile, karena lebih bersifat portable 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selalu dapat digenggam seseorang. Aplikasi face recognition akan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lebih 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optimal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jika digunakan pada smartphone yang menggunakan kamera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statis 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kondisi</a:t>
            </a:r>
            <a:r>
              <a:rPr sz="15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ruangan</a:t>
            </a:r>
            <a:r>
              <a:rPr sz="15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</a:t>
            </a:r>
            <a:r>
              <a:rPr sz="15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tingkat</a:t>
            </a:r>
            <a:r>
              <a:rPr sz="15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pencahayaan</a:t>
            </a:r>
            <a:r>
              <a:rPr sz="15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maupun</a:t>
            </a:r>
            <a:r>
              <a:rPr sz="150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jarak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stabil.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0984" y="1957803"/>
            <a:ext cx="3497579" cy="3500120"/>
            <a:chOff x="810984" y="1957803"/>
            <a:chExt cx="3497579" cy="3500120"/>
          </a:xfrm>
        </p:grpSpPr>
        <p:sp>
          <p:nvSpPr>
            <p:cNvPr id="17" name="object 17"/>
            <p:cNvSpPr/>
            <p:nvPr/>
          </p:nvSpPr>
          <p:spPr>
            <a:xfrm>
              <a:off x="820502" y="1967321"/>
              <a:ext cx="2379980" cy="3480435"/>
            </a:xfrm>
            <a:custGeom>
              <a:avLst/>
              <a:gdLst/>
              <a:ahLst/>
              <a:cxnLst/>
              <a:rect l="l" t="t" r="r" b="b"/>
              <a:pathLst>
                <a:path w="2379980" h="3480435">
                  <a:moveTo>
                    <a:pt x="1739265" y="0"/>
                  </a:moveTo>
                  <a:lnTo>
                    <a:pt x="1691391" y="646"/>
                  </a:lnTo>
                  <a:lnTo>
                    <a:pt x="1643837" y="2574"/>
                  </a:lnTo>
                  <a:lnTo>
                    <a:pt x="1596619" y="5768"/>
                  </a:lnTo>
                  <a:lnTo>
                    <a:pt x="1549754" y="10211"/>
                  </a:lnTo>
                  <a:lnTo>
                    <a:pt x="1503258" y="15885"/>
                  </a:lnTo>
                  <a:lnTo>
                    <a:pt x="1457148" y="22776"/>
                  </a:lnTo>
                  <a:lnTo>
                    <a:pt x="1411441" y="30865"/>
                  </a:lnTo>
                  <a:lnTo>
                    <a:pt x="1366153" y="40137"/>
                  </a:lnTo>
                  <a:lnTo>
                    <a:pt x="1321301" y="50574"/>
                  </a:lnTo>
                  <a:lnTo>
                    <a:pt x="1276901" y="62161"/>
                  </a:lnTo>
                  <a:lnTo>
                    <a:pt x="1232970" y="74881"/>
                  </a:lnTo>
                  <a:lnTo>
                    <a:pt x="1189525" y="88716"/>
                  </a:lnTo>
                  <a:lnTo>
                    <a:pt x="1146581" y="103651"/>
                  </a:lnTo>
                  <a:lnTo>
                    <a:pt x="1104156" y="119669"/>
                  </a:lnTo>
                  <a:lnTo>
                    <a:pt x="1062267" y="136753"/>
                  </a:lnTo>
                  <a:lnTo>
                    <a:pt x="1020929" y="154887"/>
                  </a:lnTo>
                  <a:lnTo>
                    <a:pt x="980159" y="174055"/>
                  </a:lnTo>
                  <a:lnTo>
                    <a:pt x="939975" y="194238"/>
                  </a:lnTo>
                  <a:lnTo>
                    <a:pt x="900392" y="215422"/>
                  </a:lnTo>
                  <a:lnTo>
                    <a:pt x="861427" y="237589"/>
                  </a:lnTo>
                  <a:lnTo>
                    <a:pt x="823097" y="260723"/>
                  </a:lnTo>
                  <a:lnTo>
                    <a:pt x="785418" y="284807"/>
                  </a:lnTo>
                  <a:lnTo>
                    <a:pt x="748406" y="309825"/>
                  </a:lnTo>
                  <a:lnTo>
                    <a:pt x="712080" y="335760"/>
                  </a:lnTo>
                  <a:lnTo>
                    <a:pt x="676454" y="362596"/>
                  </a:lnTo>
                  <a:lnTo>
                    <a:pt x="641546" y="390315"/>
                  </a:lnTo>
                  <a:lnTo>
                    <a:pt x="607372" y="418901"/>
                  </a:lnTo>
                  <a:lnTo>
                    <a:pt x="573949" y="448339"/>
                  </a:lnTo>
                  <a:lnTo>
                    <a:pt x="541293" y="478610"/>
                  </a:lnTo>
                  <a:lnTo>
                    <a:pt x="509421" y="509699"/>
                  </a:lnTo>
                  <a:lnTo>
                    <a:pt x="478349" y="541589"/>
                  </a:lnTo>
                  <a:lnTo>
                    <a:pt x="448095" y="574264"/>
                  </a:lnTo>
                  <a:lnTo>
                    <a:pt x="418674" y="607706"/>
                  </a:lnTo>
                  <a:lnTo>
                    <a:pt x="390103" y="641899"/>
                  </a:lnTo>
                  <a:lnTo>
                    <a:pt x="362399" y="676827"/>
                  </a:lnTo>
                  <a:lnTo>
                    <a:pt x="335578" y="712473"/>
                  </a:lnTo>
                  <a:lnTo>
                    <a:pt x="309658" y="748820"/>
                  </a:lnTo>
                  <a:lnTo>
                    <a:pt x="284654" y="785853"/>
                  </a:lnTo>
                  <a:lnTo>
                    <a:pt x="260583" y="823553"/>
                  </a:lnTo>
                  <a:lnTo>
                    <a:pt x="237461" y="861906"/>
                  </a:lnTo>
                  <a:lnTo>
                    <a:pt x="215306" y="900893"/>
                  </a:lnTo>
                  <a:lnTo>
                    <a:pt x="194134" y="940499"/>
                  </a:lnTo>
                  <a:lnTo>
                    <a:pt x="173961" y="980707"/>
                  </a:lnTo>
                  <a:lnTo>
                    <a:pt x="154805" y="1021500"/>
                  </a:lnTo>
                  <a:lnTo>
                    <a:pt x="136680" y="1062863"/>
                  </a:lnTo>
                  <a:lnTo>
                    <a:pt x="119605" y="1104777"/>
                  </a:lnTo>
                  <a:lnTo>
                    <a:pt x="103596" y="1147227"/>
                  </a:lnTo>
                  <a:lnTo>
                    <a:pt x="88669" y="1190196"/>
                  </a:lnTo>
                  <a:lnTo>
                    <a:pt x="74841" y="1233667"/>
                  </a:lnTo>
                  <a:lnTo>
                    <a:pt x="62128" y="1277624"/>
                  </a:lnTo>
                  <a:lnTo>
                    <a:pt x="50547" y="1322051"/>
                  </a:lnTo>
                  <a:lnTo>
                    <a:pt x="40115" y="1366930"/>
                  </a:lnTo>
                  <a:lnTo>
                    <a:pt x="30849" y="1412245"/>
                  </a:lnTo>
                  <a:lnTo>
                    <a:pt x="22764" y="1457980"/>
                  </a:lnTo>
                  <a:lnTo>
                    <a:pt x="15877" y="1504117"/>
                  </a:lnTo>
                  <a:lnTo>
                    <a:pt x="10205" y="1550641"/>
                  </a:lnTo>
                  <a:lnTo>
                    <a:pt x="5765" y="1597535"/>
                  </a:lnTo>
                  <a:lnTo>
                    <a:pt x="2573" y="1644782"/>
                  </a:lnTo>
                  <a:lnTo>
                    <a:pt x="646" y="1692366"/>
                  </a:lnTo>
                  <a:lnTo>
                    <a:pt x="0" y="1740269"/>
                  </a:lnTo>
                  <a:lnTo>
                    <a:pt x="646" y="1788166"/>
                  </a:lnTo>
                  <a:lnTo>
                    <a:pt x="2573" y="1835744"/>
                  </a:lnTo>
                  <a:lnTo>
                    <a:pt x="5765" y="1882985"/>
                  </a:lnTo>
                  <a:lnTo>
                    <a:pt x="10205" y="1929873"/>
                  </a:lnTo>
                  <a:lnTo>
                    <a:pt x="15877" y="1976392"/>
                  </a:lnTo>
                  <a:lnTo>
                    <a:pt x="22764" y="2022524"/>
                  </a:lnTo>
                  <a:lnTo>
                    <a:pt x="30849" y="2068254"/>
                  </a:lnTo>
                  <a:lnTo>
                    <a:pt x="40116" y="2113565"/>
                  </a:lnTo>
                  <a:lnTo>
                    <a:pt x="50548" y="2158439"/>
                  </a:lnTo>
                  <a:lnTo>
                    <a:pt x="62128" y="2202862"/>
                  </a:lnTo>
                  <a:lnTo>
                    <a:pt x="74841" y="2246815"/>
                  </a:lnTo>
                  <a:lnTo>
                    <a:pt x="88669" y="2290282"/>
                  </a:lnTo>
                  <a:lnTo>
                    <a:pt x="103596" y="2333247"/>
                  </a:lnTo>
                  <a:lnTo>
                    <a:pt x="119605" y="2375693"/>
                  </a:lnTo>
                  <a:lnTo>
                    <a:pt x="136680" y="2417604"/>
                  </a:lnTo>
                  <a:lnTo>
                    <a:pt x="154805" y="2458963"/>
                  </a:lnTo>
                  <a:lnTo>
                    <a:pt x="173961" y="2499753"/>
                  </a:lnTo>
                  <a:lnTo>
                    <a:pt x="194134" y="2539958"/>
                  </a:lnTo>
                  <a:lnTo>
                    <a:pt x="215306" y="2579561"/>
                  </a:lnTo>
                  <a:lnTo>
                    <a:pt x="237461" y="2618546"/>
                  </a:lnTo>
                  <a:lnTo>
                    <a:pt x="260583" y="2656896"/>
                  </a:lnTo>
                  <a:lnTo>
                    <a:pt x="284654" y="2694595"/>
                  </a:lnTo>
                  <a:lnTo>
                    <a:pt x="309658" y="2731625"/>
                  </a:lnTo>
                  <a:lnTo>
                    <a:pt x="335578" y="2767970"/>
                  </a:lnTo>
                  <a:lnTo>
                    <a:pt x="362399" y="2803614"/>
                  </a:lnTo>
                  <a:lnTo>
                    <a:pt x="390103" y="2838540"/>
                  </a:lnTo>
                  <a:lnTo>
                    <a:pt x="418674" y="2872732"/>
                  </a:lnTo>
                  <a:lnTo>
                    <a:pt x="448095" y="2906173"/>
                  </a:lnTo>
                  <a:lnTo>
                    <a:pt x="478349" y="2938846"/>
                  </a:lnTo>
                  <a:lnTo>
                    <a:pt x="509421" y="2970734"/>
                  </a:lnTo>
                  <a:lnTo>
                    <a:pt x="541293" y="3001822"/>
                  </a:lnTo>
                  <a:lnTo>
                    <a:pt x="573949" y="3032092"/>
                  </a:lnTo>
                  <a:lnTo>
                    <a:pt x="607372" y="3061529"/>
                  </a:lnTo>
                  <a:lnTo>
                    <a:pt x="641546" y="3090114"/>
                  </a:lnTo>
                  <a:lnTo>
                    <a:pt x="676454" y="3117833"/>
                  </a:lnTo>
                  <a:lnTo>
                    <a:pt x="712080" y="3144667"/>
                  </a:lnTo>
                  <a:lnTo>
                    <a:pt x="748407" y="3170602"/>
                  </a:lnTo>
                  <a:lnTo>
                    <a:pt x="785418" y="3195619"/>
                  </a:lnTo>
                  <a:lnTo>
                    <a:pt x="823097" y="3219703"/>
                  </a:lnTo>
                  <a:lnTo>
                    <a:pt x="861427" y="3242836"/>
                  </a:lnTo>
                  <a:lnTo>
                    <a:pt x="900392" y="3265003"/>
                  </a:lnTo>
                  <a:lnTo>
                    <a:pt x="939975" y="3286186"/>
                  </a:lnTo>
                  <a:lnTo>
                    <a:pt x="980159" y="3306370"/>
                  </a:lnTo>
                  <a:lnTo>
                    <a:pt x="1020929" y="3325537"/>
                  </a:lnTo>
                  <a:lnTo>
                    <a:pt x="1062267" y="3343671"/>
                  </a:lnTo>
                  <a:lnTo>
                    <a:pt x="1104156" y="3360755"/>
                  </a:lnTo>
                  <a:lnTo>
                    <a:pt x="1146581" y="3376773"/>
                  </a:lnTo>
                  <a:lnTo>
                    <a:pt x="1189525" y="3391708"/>
                  </a:lnTo>
                  <a:lnTo>
                    <a:pt x="1232970" y="3405543"/>
                  </a:lnTo>
                  <a:lnTo>
                    <a:pt x="1276901" y="3418263"/>
                  </a:lnTo>
                  <a:lnTo>
                    <a:pt x="1321301" y="3429850"/>
                  </a:lnTo>
                  <a:lnTo>
                    <a:pt x="1366153" y="3440287"/>
                  </a:lnTo>
                  <a:lnTo>
                    <a:pt x="1411441" y="3449559"/>
                  </a:lnTo>
                  <a:lnTo>
                    <a:pt x="1457148" y="3457648"/>
                  </a:lnTo>
                  <a:lnTo>
                    <a:pt x="1503258" y="3464539"/>
                  </a:lnTo>
                  <a:lnTo>
                    <a:pt x="1549754" y="3470213"/>
                  </a:lnTo>
                  <a:lnTo>
                    <a:pt x="1596619" y="3474656"/>
                  </a:lnTo>
                  <a:lnTo>
                    <a:pt x="1643837" y="3477850"/>
                  </a:lnTo>
                  <a:lnTo>
                    <a:pt x="1691391" y="3479778"/>
                  </a:lnTo>
                  <a:lnTo>
                    <a:pt x="1739265" y="3480425"/>
                  </a:lnTo>
                  <a:lnTo>
                    <a:pt x="1739265" y="1740269"/>
                  </a:lnTo>
                  <a:lnTo>
                    <a:pt x="2379903" y="121874"/>
                  </a:lnTo>
                  <a:lnTo>
                    <a:pt x="2333877" y="104370"/>
                  </a:lnTo>
                  <a:lnTo>
                    <a:pt x="2287229" y="88140"/>
                  </a:lnTo>
                  <a:lnTo>
                    <a:pt x="2239980" y="73207"/>
                  </a:lnTo>
                  <a:lnTo>
                    <a:pt x="2192152" y="59592"/>
                  </a:lnTo>
                  <a:lnTo>
                    <a:pt x="2143768" y="47318"/>
                  </a:lnTo>
                  <a:lnTo>
                    <a:pt x="2094849" y="36406"/>
                  </a:lnTo>
                  <a:lnTo>
                    <a:pt x="2045416" y="26878"/>
                  </a:lnTo>
                  <a:lnTo>
                    <a:pt x="1995492" y="18756"/>
                  </a:lnTo>
                  <a:lnTo>
                    <a:pt x="1945098" y="12062"/>
                  </a:lnTo>
                  <a:lnTo>
                    <a:pt x="1894257" y="6818"/>
                  </a:lnTo>
                  <a:lnTo>
                    <a:pt x="1842990" y="3044"/>
                  </a:lnTo>
                  <a:lnTo>
                    <a:pt x="1791318" y="764"/>
                  </a:lnTo>
                  <a:lnTo>
                    <a:pt x="1739265" y="0"/>
                  </a:lnTo>
                  <a:close/>
                </a:path>
              </a:pathLst>
            </a:custGeom>
            <a:solidFill>
              <a:srgbClr val="2E71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502" y="1967321"/>
              <a:ext cx="2379980" cy="3480435"/>
            </a:xfrm>
            <a:custGeom>
              <a:avLst/>
              <a:gdLst/>
              <a:ahLst/>
              <a:cxnLst/>
              <a:rect l="l" t="t" r="r" b="b"/>
              <a:pathLst>
                <a:path w="2379980" h="3480435">
                  <a:moveTo>
                    <a:pt x="1739265" y="3480425"/>
                  </a:moveTo>
                  <a:lnTo>
                    <a:pt x="1691391" y="3479778"/>
                  </a:lnTo>
                  <a:lnTo>
                    <a:pt x="1643837" y="3477850"/>
                  </a:lnTo>
                  <a:lnTo>
                    <a:pt x="1596619" y="3474656"/>
                  </a:lnTo>
                  <a:lnTo>
                    <a:pt x="1549754" y="3470213"/>
                  </a:lnTo>
                  <a:lnTo>
                    <a:pt x="1503258" y="3464539"/>
                  </a:lnTo>
                  <a:lnTo>
                    <a:pt x="1457148" y="3457648"/>
                  </a:lnTo>
                  <a:lnTo>
                    <a:pt x="1411441" y="3449559"/>
                  </a:lnTo>
                  <a:lnTo>
                    <a:pt x="1366153" y="3440287"/>
                  </a:lnTo>
                  <a:lnTo>
                    <a:pt x="1321301" y="3429850"/>
                  </a:lnTo>
                  <a:lnTo>
                    <a:pt x="1276901" y="3418263"/>
                  </a:lnTo>
                  <a:lnTo>
                    <a:pt x="1232970" y="3405543"/>
                  </a:lnTo>
                  <a:lnTo>
                    <a:pt x="1189525" y="3391708"/>
                  </a:lnTo>
                  <a:lnTo>
                    <a:pt x="1146581" y="3376773"/>
                  </a:lnTo>
                  <a:lnTo>
                    <a:pt x="1104156" y="3360755"/>
                  </a:lnTo>
                  <a:lnTo>
                    <a:pt x="1062267" y="3343671"/>
                  </a:lnTo>
                  <a:lnTo>
                    <a:pt x="1020929" y="3325537"/>
                  </a:lnTo>
                  <a:lnTo>
                    <a:pt x="980159" y="3306370"/>
                  </a:lnTo>
                  <a:lnTo>
                    <a:pt x="939975" y="3286186"/>
                  </a:lnTo>
                  <a:lnTo>
                    <a:pt x="900392" y="3265003"/>
                  </a:lnTo>
                  <a:lnTo>
                    <a:pt x="861427" y="3242836"/>
                  </a:lnTo>
                  <a:lnTo>
                    <a:pt x="823097" y="3219703"/>
                  </a:lnTo>
                  <a:lnTo>
                    <a:pt x="785418" y="3195619"/>
                  </a:lnTo>
                  <a:lnTo>
                    <a:pt x="748407" y="3170602"/>
                  </a:lnTo>
                  <a:lnTo>
                    <a:pt x="712080" y="3144667"/>
                  </a:lnTo>
                  <a:lnTo>
                    <a:pt x="676454" y="3117833"/>
                  </a:lnTo>
                  <a:lnTo>
                    <a:pt x="641546" y="3090114"/>
                  </a:lnTo>
                  <a:lnTo>
                    <a:pt x="607372" y="3061529"/>
                  </a:lnTo>
                  <a:lnTo>
                    <a:pt x="573949" y="3032092"/>
                  </a:lnTo>
                  <a:lnTo>
                    <a:pt x="541293" y="3001822"/>
                  </a:lnTo>
                  <a:lnTo>
                    <a:pt x="509421" y="2970734"/>
                  </a:lnTo>
                  <a:lnTo>
                    <a:pt x="478349" y="2938846"/>
                  </a:lnTo>
                  <a:lnTo>
                    <a:pt x="448095" y="2906173"/>
                  </a:lnTo>
                  <a:lnTo>
                    <a:pt x="418674" y="2872732"/>
                  </a:lnTo>
                  <a:lnTo>
                    <a:pt x="390103" y="2838540"/>
                  </a:lnTo>
                  <a:lnTo>
                    <a:pt x="362399" y="2803614"/>
                  </a:lnTo>
                  <a:lnTo>
                    <a:pt x="335578" y="2767970"/>
                  </a:lnTo>
                  <a:lnTo>
                    <a:pt x="309658" y="2731625"/>
                  </a:lnTo>
                  <a:lnTo>
                    <a:pt x="284654" y="2694595"/>
                  </a:lnTo>
                  <a:lnTo>
                    <a:pt x="260583" y="2656896"/>
                  </a:lnTo>
                  <a:lnTo>
                    <a:pt x="237461" y="2618546"/>
                  </a:lnTo>
                  <a:lnTo>
                    <a:pt x="215306" y="2579561"/>
                  </a:lnTo>
                  <a:lnTo>
                    <a:pt x="194134" y="2539958"/>
                  </a:lnTo>
                  <a:lnTo>
                    <a:pt x="173961" y="2499753"/>
                  </a:lnTo>
                  <a:lnTo>
                    <a:pt x="154805" y="2458963"/>
                  </a:lnTo>
                  <a:lnTo>
                    <a:pt x="136680" y="2417604"/>
                  </a:lnTo>
                  <a:lnTo>
                    <a:pt x="119605" y="2375693"/>
                  </a:lnTo>
                  <a:lnTo>
                    <a:pt x="103596" y="2333247"/>
                  </a:lnTo>
                  <a:lnTo>
                    <a:pt x="88669" y="2290282"/>
                  </a:lnTo>
                  <a:lnTo>
                    <a:pt x="74841" y="2246815"/>
                  </a:lnTo>
                  <a:lnTo>
                    <a:pt x="62128" y="2202862"/>
                  </a:lnTo>
                  <a:lnTo>
                    <a:pt x="50548" y="2158439"/>
                  </a:lnTo>
                  <a:lnTo>
                    <a:pt x="40116" y="2113565"/>
                  </a:lnTo>
                  <a:lnTo>
                    <a:pt x="30849" y="2068254"/>
                  </a:lnTo>
                  <a:lnTo>
                    <a:pt x="22764" y="2022524"/>
                  </a:lnTo>
                  <a:lnTo>
                    <a:pt x="15877" y="1976392"/>
                  </a:lnTo>
                  <a:lnTo>
                    <a:pt x="10205" y="1929873"/>
                  </a:lnTo>
                  <a:lnTo>
                    <a:pt x="5765" y="1882985"/>
                  </a:lnTo>
                  <a:lnTo>
                    <a:pt x="2573" y="1835744"/>
                  </a:lnTo>
                  <a:lnTo>
                    <a:pt x="646" y="1788166"/>
                  </a:lnTo>
                  <a:lnTo>
                    <a:pt x="0" y="1740269"/>
                  </a:lnTo>
                  <a:lnTo>
                    <a:pt x="646" y="1692366"/>
                  </a:lnTo>
                  <a:lnTo>
                    <a:pt x="2573" y="1644782"/>
                  </a:lnTo>
                  <a:lnTo>
                    <a:pt x="5765" y="1597535"/>
                  </a:lnTo>
                  <a:lnTo>
                    <a:pt x="10205" y="1550641"/>
                  </a:lnTo>
                  <a:lnTo>
                    <a:pt x="15877" y="1504117"/>
                  </a:lnTo>
                  <a:lnTo>
                    <a:pt x="22764" y="1457980"/>
                  </a:lnTo>
                  <a:lnTo>
                    <a:pt x="30849" y="1412245"/>
                  </a:lnTo>
                  <a:lnTo>
                    <a:pt x="40115" y="1366930"/>
                  </a:lnTo>
                  <a:lnTo>
                    <a:pt x="50547" y="1322051"/>
                  </a:lnTo>
                  <a:lnTo>
                    <a:pt x="62128" y="1277624"/>
                  </a:lnTo>
                  <a:lnTo>
                    <a:pt x="74841" y="1233667"/>
                  </a:lnTo>
                  <a:lnTo>
                    <a:pt x="88669" y="1190196"/>
                  </a:lnTo>
                  <a:lnTo>
                    <a:pt x="103596" y="1147227"/>
                  </a:lnTo>
                  <a:lnTo>
                    <a:pt x="119605" y="1104777"/>
                  </a:lnTo>
                  <a:lnTo>
                    <a:pt x="136680" y="1062863"/>
                  </a:lnTo>
                  <a:lnTo>
                    <a:pt x="154805" y="1021500"/>
                  </a:lnTo>
                  <a:lnTo>
                    <a:pt x="173961" y="980707"/>
                  </a:lnTo>
                  <a:lnTo>
                    <a:pt x="194134" y="940499"/>
                  </a:lnTo>
                  <a:lnTo>
                    <a:pt x="215306" y="900893"/>
                  </a:lnTo>
                  <a:lnTo>
                    <a:pt x="237461" y="861906"/>
                  </a:lnTo>
                  <a:lnTo>
                    <a:pt x="260583" y="823553"/>
                  </a:lnTo>
                  <a:lnTo>
                    <a:pt x="284654" y="785853"/>
                  </a:lnTo>
                  <a:lnTo>
                    <a:pt x="309658" y="748820"/>
                  </a:lnTo>
                  <a:lnTo>
                    <a:pt x="335578" y="712473"/>
                  </a:lnTo>
                  <a:lnTo>
                    <a:pt x="362399" y="676827"/>
                  </a:lnTo>
                  <a:lnTo>
                    <a:pt x="390103" y="641899"/>
                  </a:lnTo>
                  <a:lnTo>
                    <a:pt x="418674" y="607706"/>
                  </a:lnTo>
                  <a:lnTo>
                    <a:pt x="448095" y="574264"/>
                  </a:lnTo>
                  <a:lnTo>
                    <a:pt x="478349" y="541589"/>
                  </a:lnTo>
                  <a:lnTo>
                    <a:pt x="509421" y="509699"/>
                  </a:lnTo>
                  <a:lnTo>
                    <a:pt x="541293" y="478610"/>
                  </a:lnTo>
                  <a:lnTo>
                    <a:pt x="573949" y="448339"/>
                  </a:lnTo>
                  <a:lnTo>
                    <a:pt x="607372" y="418901"/>
                  </a:lnTo>
                  <a:lnTo>
                    <a:pt x="641546" y="390315"/>
                  </a:lnTo>
                  <a:lnTo>
                    <a:pt x="676454" y="362596"/>
                  </a:lnTo>
                  <a:lnTo>
                    <a:pt x="712080" y="335760"/>
                  </a:lnTo>
                  <a:lnTo>
                    <a:pt x="748406" y="309825"/>
                  </a:lnTo>
                  <a:lnTo>
                    <a:pt x="785418" y="284807"/>
                  </a:lnTo>
                  <a:lnTo>
                    <a:pt x="823097" y="260723"/>
                  </a:lnTo>
                  <a:lnTo>
                    <a:pt x="861427" y="237589"/>
                  </a:lnTo>
                  <a:lnTo>
                    <a:pt x="900392" y="215422"/>
                  </a:lnTo>
                  <a:lnTo>
                    <a:pt x="939975" y="194238"/>
                  </a:lnTo>
                  <a:lnTo>
                    <a:pt x="980159" y="174055"/>
                  </a:lnTo>
                  <a:lnTo>
                    <a:pt x="1020929" y="154887"/>
                  </a:lnTo>
                  <a:lnTo>
                    <a:pt x="1062267" y="136753"/>
                  </a:lnTo>
                  <a:lnTo>
                    <a:pt x="1104156" y="119669"/>
                  </a:lnTo>
                  <a:lnTo>
                    <a:pt x="1146581" y="103651"/>
                  </a:lnTo>
                  <a:lnTo>
                    <a:pt x="1189525" y="88716"/>
                  </a:lnTo>
                  <a:lnTo>
                    <a:pt x="1232970" y="74881"/>
                  </a:lnTo>
                  <a:lnTo>
                    <a:pt x="1276901" y="62161"/>
                  </a:lnTo>
                  <a:lnTo>
                    <a:pt x="1321301" y="50574"/>
                  </a:lnTo>
                  <a:lnTo>
                    <a:pt x="1366153" y="40137"/>
                  </a:lnTo>
                  <a:lnTo>
                    <a:pt x="1411441" y="30865"/>
                  </a:lnTo>
                  <a:lnTo>
                    <a:pt x="1457148" y="22776"/>
                  </a:lnTo>
                  <a:lnTo>
                    <a:pt x="1503258" y="15885"/>
                  </a:lnTo>
                  <a:lnTo>
                    <a:pt x="1549754" y="10211"/>
                  </a:lnTo>
                  <a:lnTo>
                    <a:pt x="1596619" y="5768"/>
                  </a:lnTo>
                  <a:lnTo>
                    <a:pt x="1643837" y="2574"/>
                  </a:lnTo>
                  <a:lnTo>
                    <a:pt x="1691391" y="646"/>
                  </a:lnTo>
                  <a:lnTo>
                    <a:pt x="1739265" y="0"/>
                  </a:lnTo>
                  <a:lnTo>
                    <a:pt x="1791318" y="764"/>
                  </a:lnTo>
                  <a:lnTo>
                    <a:pt x="1842990" y="3044"/>
                  </a:lnTo>
                  <a:lnTo>
                    <a:pt x="1894257" y="6818"/>
                  </a:lnTo>
                  <a:lnTo>
                    <a:pt x="1945098" y="12062"/>
                  </a:lnTo>
                  <a:lnTo>
                    <a:pt x="1995492" y="18756"/>
                  </a:lnTo>
                  <a:lnTo>
                    <a:pt x="2045416" y="26878"/>
                  </a:lnTo>
                  <a:lnTo>
                    <a:pt x="2094849" y="36406"/>
                  </a:lnTo>
                  <a:lnTo>
                    <a:pt x="2143768" y="47318"/>
                  </a:lnTo>
                  <a:lnTo>
                    <a:pt x="2192152" y="59592"/>
                  </a:lnTo>
                  <a:lnTo>
                    <a:pt x="2239980" y="73207"/>
                  </a:lnTo>
                  <a:lnTo>
                    <a:pt x="2287229" y="88140"/>
                  </a:lnTo>
                  <a:lnTo>
                    <a:pt x="2333877" y="104370"/>
                  </a:lnTo>
                  <a:lnTo>
                    <a:pt x="2379903" y="121874"/>
                  </a:lnTo>
                  <a:lnTo>
                    <a:pt x="1739265" y="1740269"/>
                  </a:lnTo>
                  <a:lnTo>
                    <a:pt x="1739265" y="3480425"/>
                  </a:lnTo>
                  <a:close/>
                </a:path>
              </a:pathLst>
            </a:custGeom>
            <a:ln w="190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59768" y="2089576"/>
              <a:ext cx="1524000" cy="1618615"/>
            </a:xfrm>
            <a:custGeom>
              <a:avLst/>
              <a:gdLst/>
              <a:ahLst/>
              <a:cxnLst/>
              <a:rect l="l" t="t" r="r" b="b"/>
              <a:pathLst>
                <a:path w="1524000" h="1618614">
                  <a:moveTo>
                    <a:pt x="640257" y="0"/>
                  </a:moveTo>
                  <a:lnTo>
                    <a:pt x="0" y="1618014"/>
                  </a:lnTo>
                  <a:lnTo>
                    <a:pt x="1523879" y="779617"/>
                  </a:lnTo>
                  <a:lnTo>
                    <a:pt x="1499031" y="735988"/>
                  </a:lnTo>
                  <a:lnTo>
                    <a:pt x="1472971" y="693156"/>
                  </a:lnTo>
                  <a:lnTo>
                    <a:pt x="1445724" y="651146"/>
                  </a:lnTo>
                  <a:lnTo>
                    <a:pt x="1417312" y="609982"/>
                  </a:lnTo>
                  <a:lnTo>
                    <a:pt x="1387758" y="569685"/>
                  </a:lnTo>
                  <a:lnTo>
                    <a:pt x="1357086" y="530280"/>
                  </a:lnTo>
                  <a:lnTo>
                    <a:pt x="1325319" y="491789"/>
                  </a:lnTo>
                  <a:lnTo>
                    <a:pt x="1292480" y="454237"/>
                  </a:lnTo>
                  <a:lnTo>
                    <a:pt x="1258592" y="417646"/>
                  </a:lnTo>
                  <a:lnTo>
                    <a:pt x="1223680" y="382040"/>
                  </a:lnTo>
                  <a:lnTo>
                    <a:pt x="1187765" y="347442"/>
                  </a:lnTo>
                  <a:lnTo>
                    <a:pt x="1150871" y="313875"/>
                  </a:lnTo>
                  <a:lnTo>
                    <a:pt x="1113022" y="281362"/>
                  </a:lnTo>
                  <a:lnTo>
                    <a:pt x="1074240" y="249928"/>
                  </a:lnTo>
                  <a:lnTo>
                    <a:pt x="1034550" y="219595"/>
                  </a:lnTo>
                  <a:lnTo>
                    <a:pt x="993973" y="190387"/>
                  </a:lnTo>
                  <a:lnTo>
                    <a:pt x="952534" y="162326"/>
                  </a:lnTo>
                  <a:lnTo>
                    <a:pt x="910255" y="135436"/>
                  </a:lnTo>
                  <a:lnTo>
                    <a:pt x="867160" y="109741"/>
                  </a:lnTo>
                  <a:lnTo>
                    <a:pt x="823273" y="85264"/>
                  </a:lnTo>
                  <a:lnTo>
                    <a:pt x="778615" y="62028"/>
                  </a:lnTo>
                  <a:lnTo>
                    <a:pt x="733211" y="40056"/>
                  </a:lnTo>
                  <a:lnTo>
                    <a:pt x="687084" y="19372"/>
                  </a:lnTo>
                  <a:lnTo>
                    <a:pt x="640257" y="0"/>
                  </a:lnTo>
                  <a:close/>
                </a:path>
              </a:pathLst>
            </a:custGeom>
            <a:solidFill>
              <a:srgbClr val="F56A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59768" y="2089576"/>
              <a:ext cx="1524000" cy="1618615"/>
            </a:xfrm>
            <a:custGeom>
              <a:avLst/>
              <a:gdLst/>
              <a:ahLst/>
              <a:cxnLst/>
              <a:rect l="l" t="t" r="r" b="b"/>
              <a:pathLst>
                <a:path w="1524000" h="1618614">
                  <a:moveTo>
                    <a:pt x="640257" y="0"/>
                  </a:moveTo>
                  <a:lnTo>
                    <a:pt x="687084" y="19372"/>
                  </a:lnTo>
                  <a:lnTo>
                    <a:pt x="733211" y="40056"/>
                  </a:lnTo>
                  <a:lnTo>
                    <a:pt x="778615" y="62028"/>
                  </a:lnTo>
                  <a:lnTo>
                    <a:pt x="823273" y="85264"/>
                  </a:lnTo>
                  <a:lnTo>
                    <a:pt x="867160" y="109741"/>
                  </a:lnTo>
                  <a:lnTo>
                    <a:pt x="910255" y="135436"/>
                  </a:lnTo>
                  <a:lnTo>
                    <a:pt x="952534" y="162326"/>
                  </a:lnTo>
                  <a:lnTo>
                    <a:pt x="993973" y="190387"/>
                  </a:lnTo>
                  <a:lnTo>
                    <a:pt x="1034550" y="219595"/>
                  </a:lnTo>
                  <a:lnTo>
                    <a:pt x="1074240" y="249928"/>
                  </a:lnTo>
                  <a:lnTo>
                    <a:pt x="1113022" y="281362"/>
                  </a:lnTo>
                  <a:lnTo>
                    <a:pt x="1150871" y="313875"/>
                  </a:lnTo>
                  <a:lnTo>
                    <a:pt x="1187765" y="347442"/>
                  </a:lnTo>
                  <a:lnTo>
                    <a:pt x="1223680" y="382040"/>
                  </a:lnTo>
                  <a:lnTo>
                    <a:pt x="1258592" y="417646"/>
                  </a:lnTo>
                  <a:lnTo>
                    <a:pt x="1292480" y="454237"/>
                  </a:lnTo>
                  <a:lnTo>
                    <a:pt x="1325319" y="491789"/>
                  </a:lnTo>
                  <a:lnTo>
                    <a:pt x="1357086" y="530280"/>
                  </a:lnTo>
                  <a:lnTo>
                    <a:pt x="1387758" y="569685"/>
                  </a:lnTo>
                  <a:lnTo>
                    <a:pt x="1417312" y="609982"/>
                  </a:lnTo>
                  <a:lnTo>
                    <a:pt x="1445724" y="651146"/>
                  </a:lnTo>
                  <a:lnTo>
                    <a:pt x="1472971" y="693156"/>
                  </a:lnTo>
                  <a:lnTo>
                    <a:pt x="1499031" y="735988"/>
                  </a:lnTo>
                  <a:lnTo>
                    <a:pt x="1523879" y="779617"/>
                  </a:lnTo>
                  <a:lnTo>
                    <a:pt x="0" y="1618014"/>
                  </a:lnTo>
                  <a:lnTo>
                    <a:pt x="640257" y="0"/>
                  </a:lnTo>
                  <a:close/>
                </a:path>
              </a:pathLst>
            </a:custGeom>
            <a:ln w="19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59641" y="2869194"/>
              <a:ext cx="1739264" cy="2579370"/>
            </a:xfrm>
            <a:custGeom>
              <a:avLst/>
              <a:gdLst/>
              <a:ahLst/>
              <a:cxnLst/>
              <a:rect l="l" t="t" r="r" b="b"/>
              <a:pathLst>
                <a:path w="1739264" h="2579370">
                  <a:moveTo>
                    <a:pt x="1524260" y="0"/>
                  </a:moveTo>
                  <a:lnTo>
                    <a:pt x="126" y="838396"/>
                  </a:lnTo>
                  <a:lnTo>
                    <a:pt x="0" y="2578907"/>
                  </a:lnTo>
                  <a:lnTo>
                    <a:pt x="47871" y="2578260"/>
                  </a:lnTo>
                  <a:lnTo>
                    <a:pt x="95423" y="2576332"/>
                  </a:lnTo>
                  <a:lnTo>
                    <a:pt x="142638" y="2573138"/>
                  </a:lnTo>
                  <a:lnTo>
                    <a:pt x="189501" y="2568696"/>
                  </a:lnTo>
                  <a:lnTo>
                    <a:pt x="235994" y="2563021"/>
                  </a:lnTo>
                  <a:lnTo>
                    <a:pt x="282102" y="2556130"/>
                  </a:lnTo>
                  <a:lnTo>
                    <a:pt x="327807" y="2548041"/>
                  </a:lnTo>
                  <a:lnTo>
                    <a:pt x="373093" y="2538769"/>
                  </a:lnTo>
                  <a:lnTo>
                    <a:pt x="417943" y="2528331"/>
                  </a:lnTo>
                  <a:lnTo>
                    <a:pt x="462341" y="2516745"/>
                  </a:lnTo>
                  <a:lnTo>
                    <a:pt x="506270" y="2504025"/>
                  </a:lnTo>
                  <a:lnTo>
                    <a:pt x="549714" y="2490189"/>
                  </a:lnTo>
                  <a:lnTo>
                    <a:pt x="592655" y="2475254"/>
                  </a:lnTo>
                  <a:lnTo>
                    <a:pt x="635079" y="2459236"/>
                  </a:lnTo>
                  <a:lnTo>
                    <a:pt x="676967" y="2442151"/>
                  </a:lnTo>
                  <a:lnTo>
                    <a:pt x="718303" y="2424017"/>
                  </a:lnTo>
                  <a:lnTo>
                    <a:pt x="759071" y="2404850"/>
                  </a:lnTo>
                  <a:lnTo>
                    <a:pt x="799254" y="2384666"/>
                  </a:lnTo>
                  <a:lnTo>
                    <a:pt x="838835" y="2363482"/>
                  </a:lnTo>
                  <a:lnTo>
                    <a:pt x="877799" y="2341315"/>
                  </a:lnTo>
                  <a:lnTo>
                    <a:pt x="916128" y="2318181"/>
                  </a:lnTo>
                  <a:lnTo>
                    <a:pt x="953805" y="2294096"/>
                  </a:lnTo>
                  <a:lnTo>
                    <a:pt x="990815" y="2269078"/>
                  </a:lnTo>
                  <a:lnTo>
                    <a:pt x="1027141" y="2243143"/>
                  </a:lnTo>
                  <a:lnTo>
                    <a:pt x="1062765" y="2216308"/>
                  </a:lnTo>
                  <a:lnTo>
                    <a:pt x="1097672" y="2188589"/>
                  </a:lnTo>
                  <a:lnTo>
                    <a:pt x="1131845" y="2160002"/>
                  </a:lnTo>
                  <a:lnTo>
                    <a:pt x="1165267" y="2130565"/>
                  </a:lnTo>
                  <a:lnTo>
                    <a:pt x="1197922" y="2100293"/>
                  </a:lnTo>
                  <a:lnTo>
                    <a:pt x="1229793" y="2069204"/>
                  </a:lnTo>
                  <a:lnTo>
                    <a:pt x="1260864" y="2037314"/>
                  </a:lnTo>
                  <a:lnTo>
                    <a:pt x="1291117" y="2004640"/>
                  </a:lnTo>
                  <a:lnTo>
                    <a:pt x="1320538" y="1971198"/>
                  </a:lnTo>
                  <a:lnTo>
                    <a:pt x="1349107" y="1937004"/>
                  </a:lnTo>
                  <a:lnTo>
                    <a:pt x="1376811" y="1902077"/>
                  </a:lnTo>
                  <a:lnTo>
                    <a:pt x="1403630" y="1866431"/>
                  </a:lnTo>
                  <a:lnTo>
                    <a:pt x="1429550" y="1830083"/>
                  </a:lnTo>
                  <a:lnTo>
                    <a:pt x="1454554" y="1793051"/>
                  </a:lnTo>
                  <a:lnTo>
                    <a:pt x="1478624" y="1755351"/>
                  </a:lnTo>
                  <a:lnTo>
                    <a:pt x="1501745" y="1716999"/>
                  </a:lnTo>
                  <a:lnTo>
                    <a:pt x="1523899" y="1678012"/>
                  </a:lnTo>
                  <a:lnTo>
                    <a:pt x="1545071" y="1638406"/>
                  </a:lnTo>
                  <a:lnTo>
                    <a:pt x="1565243" y="1598198"/>
                  </a:lnTo>
                  <a:lnTo>
                    <a:pt x="1584400" y="1557406"/>
                  </a:lnTo>
                  <a:lnTo>
                    <a:pt x="1602523" y="1516044"/>
                  </a:lnTo>
                  <a:lnTo>
                    <a:pt x="1619598" y="1474130"/>
                  </a:lnTo>
                  <a:lnTo>
                    <a:pt x="1635607" y="1431681"/>
                  </a:lnTo>
                  <a:lnTo>
                    <a:pt x="1650534" y="1388713"/>
                  </a:lnTo>
                  <a:lnTo>
                    <a:pt x="1664362" y="1345242"/>
                  </a:lnTo>
                  <a:lnTo>
                    <a:pt x="1677074" y="1301285"/>
                  </a:lnTo>
                  <a:lnTo>
                    <a:pt x="1688655" y="1256860"/>
                  </a:lnTo>
                  <a:lnTo>
                    <a:pt x="1699086" y="1211981"/>
                  </a:lnTo>
                  <a:lnTo>
                    <a:pt x="1708353" y="1166667"/>
                  </a:lnTo>
                  <a:lnTo>
                    <a:pt x="1716438" y="1120933"/>
                  </a:lnTo>
                  <a:lnTo>
                    <a:pt x="1723324" y="1074796"/>
                  </a:lnTo>
                  <a:lnTo>
                    <a:pt x="1728996" y="1028273"/>
                  </a:lnTo>
                  <a:lnTo>
                    <a:pt x="1733436" y="981381"/>
                  </a:lnTo>
                  <a:lnTo>
                    <a:pt x="1736628" y="934135"/>
                  </a:lnTo>
                  <a:lnTo>
                    <a:pt x="1738555" y="886552"/>
                  </a:lnTo>
                  <a:lnTo>
                    <a:pt x="1739198" y="838396"/>
                  </a:lnTo>
                  <a:lnTo>
                    <a:pt x="1738397" y="785187"/>
                  </a:lnTo>
                  <a:lnTo>
                    <a:pt x="1735997" y="732127"/>
                  </a:lnTo>
                  <a:lnTo>
                    <a:pt x="1732026" y="679492"/>
                  </a:lnTo>
                  <a:lnTo>
                    <a:pt x="1726507" y="627305"/>
                  </a:lnTo>
                  <a:lnTo>
                    <a:pt x="1719461" y="575588"/>
                  </a:lnTo>
                  <a:lnTo>
                    <a:pt x="1710913" y="524365"/>
                  </a:lnTo>
                  <a:lnTo>
                    <a:pt x="1700885" y="473658"/>
                  </a:lnTo>
                  <a:lnTo>
                    <a:pt x="1689400" y="423490"/>
                  </a:lnTo>
                  <a:lnTo>
                    <a:pt x="1676482" y="373884"/>
                  </a:lnTo>
                  <a:lnTo>
                    <a:pt x="1662152" y="324863"/>
                  </a:lnTo>
                  <a:lnTo>
                    <a:pt x="1646434" y="276449"/>
                  </a:lnTo>
                  <a:lnTo>
                    <a:pt x="1629350" y="228666"/>
                  </a:lnTo>
                  <a:lnTo>
                    <a:pt x="1610925" y="181535"/>
                  </a:lnTo>
                  <a:lnTo>
                    <a:pt x="1591180" y="135081"/>
                  </a:lnTo>
                  <a:lnTo>
                    <a:pt x="1570139" y="89325"/>
                  </a:lnTo>
                  <a:lnTo>
                    <a:pt x="1547825" y="44290"/>
                  </a:lnTo>
                  <a:lnTo>
                    <a:pt x="15242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9641" y="2869194"/>
              <a:ext cx="1739264" cy="2579370"/>
            </a:xfrm>
            <a:custGeom>
              <a:avLst/>
              <a:gdLst/>
              <a:ahLst/>
              <a:cxnLst/>
              <a:rect l="l" t="t" r="r" b="b"/>
              <a:pathLst>
                <a:path w="1739264" h="2579370">
                  <a:moveTo>
                    <a:pt x="1524260" y="0"/>
                  </a:moveTo>
                  <a:lnTo>
                    <a:pt x="1547825" y="44290"/>
                  </a:lnTo>
                  <a:lnTo>
                    <a:pt x="1570139" y="89325"/>
                  </a:lnTo>
                  <a:lnTo>
                    <a:pt x="1591180" y="135081"/>
                  </a:lnTo>
                  <a:lnTo>
                    <a:pt x="1610925" y="181535"/>
                  </a:lnTo>
                  <a:lnTo>
                    <a:pt x="1629350" y="228666"/>
                  </a:lnTo>
                  <a:lnTo>
                    <a:pt x="1646434" y="276449"/>
                  </a:lnTo>
                  <a:lnTo>
                    <a:pt x="1662152" y="324863"/>
                  </a:lnTo>
                  <a:lnTo>
                    <a:pt x="1676482" y="373884"/>
                  </a:lnTo>
                  <a:lnTo>
                    <a:pt x="1689400" y="423490"/>
                  </a:lnTo>
                  <a:lnTo>
                    <a:pt x="1700885" y="473658"/>
                  </a:lnTo>
                  <a:lnTo>
                    <a:pt x="1710913" y="524365"/>
                  </a:lnTo>
                  <a:lnTo>
                    <a:pt x="1719461" y="575588"/>
                  </a:lnTo>
                  <a:lnTo>
                    <a:pt x="1726507" y="627305"/>
                  </a:lnTo>
                  <a:lnTo>
                    <a:pt x="1732026" y="679492"/>
                  </a:lnTo>
                  <a:lnTo>
                    <a:pt x="1735997" y="732127"/>
                  </a:lnTo>
                  <a:lnTo>
                    <a:pt x="1738397" y="785187"/>
                  </a:lnTo>
                  <a:lnTo>
                    <a:pt x="1739202" y="838650"/>
                  </a:lnTo>
                  <a:lnTo>
                    <a:pt x="1738555" y="886552"/>
                  </a:lnTo>
                  <a:lnTo>
                    <a:pt x="1736628" y="934135"/>
                  </a:lnTo>
                  <a:lnTo>
                    <a:pt x="1733436" y="981381"/>
                  </a:lnTo>
                  <a:lnTo>
                    <a:pt x="1728996" y="1028273"/>
                  </a:lnTo>
                  <a:lnTo>
                    <a:pt x="1723324" y="1074796"/>
                  </a:lnTo>
                  <a:lnTo>
                    <a:pt x="1716438" y="1120933"/>
                  </a:lnTo>
                  <a:lnTo>
                    <a:pt x="1708353" y="1166667"/>
                  </a:lnTo>
                  <a:lnTo>
                    <a:pt x="1699086" y="1211981"/>
                  </a:lnTo>
                  <a:lnTo>
                    <a:pt x="1688655" y="1256860"/>
                  </a:lnTo>
                  <a:lnTo>
                    <a:pt x="1677074" y="1301285"/>
                  </a:lnTo>
                  <a:lnTo>
                    <a:pt x="1664362" y="1345242"/>
                  </a:lnTo>
                  <a:lnTo>
                    <a:pt x="1650534" y="1388713"/>
                  </a:lnTo>
                  <a:lnTo>
                    <a:pt x="1635607" y="1431681"/>
                  </a:lnTo>
                  <a:lnTo>
                    <a:pt x="1619598" y="1474130"/>
                  </a:lnTo>
                  <a:lnTo>
                    <a:pt x="1602523" y="1516044"/>
                  </a:lnTo>
                  <a:lnTo>
                    <a:pt x="1584400" y="1557406"/>
                  </a:lnTo>
                  <a:lnTo>
                    <a:pt x="1565243" y="1598198"/>
                  </a:lnTo>
                  <a:lnTo>
                    <a:pt x="1545071" y="1638406"/>
                  </a:lnTo>
                  <a:lnTo>
                    <a:pt x="1523899" y="1678012"/>
                  </a:lnTo>
                  <a:lnTo>
                    <a:pt x="1501745" y="1716999"/>
                  </a:lnTo>
                  <a:lnTo>
                    <a:pt x="1478624" y="1755351"/>
                  </a:lnTo>
                  <a:lnTo>
                    <a:pt x="1454554" y="1793051"/>
                  </a:lnTo>
                  <a:lnTo>
                    <a:pt x="1429550" y="1830083"/>
                  </a:lnTo>
                  <a:lnTo>
                    <a:pt x="1403630" y="1866431"/>
                  </a:lnTo>
                  <a:lnTo>
                    <a:pt x="1376811" y="1902077"/>
                  </a:lnTo>
                  <a:lnTo>
                    <a:pt x="1349107" y="1937004"/>
                  </a:lnTo>
                  <a:lnTo>
                    <a:pt x="1320538" y="1971198"/>
                  </a:lnTo>
                  <a:lnTo>
                    <a:pt x="1291117" y="2004640"/>
                  </a:lnTo>
                  <a:lnTo>
                    <a:pt x="1260864" y="2037314"/>
                  </a:lnTo>
                  <a:lnTo>
                    <a:pt x="1229793" y="2069204"/>
                  </a:lnTo>
                  <a:lnTo>
                    <a:pt x="1197922" y="2100293"/>
                  </a:lnTo>
                  <a:lnTo>
                    <a:pt x="1165267" y="2130565"/>
                  </a:lnTo>
                  <a:lnTo>
                    <a:pt x="1131845" y="2160002"/>
                  </a:lnTo>
                  <a:lnTo>
                    <a:pt x="1097672" y="2188589"/>
                  </a:lnTo>
                  <a:lnTo>
                    <a:pt x="1062765" y="2216308"/>
                  </a:lnTo>
                  <a:lnTo>
                    <a:pt x="1027141" y="2243143"/>
                  </a:lnTo>
                  <a:lnTo>
                    <a:pt x="990815" y="2269078"/>
                  </a:lnTo>
                  <a:lnTo>
                    <a:pt x="953805" y="2294096"/>
                  </a:lnTo>
                  <a:lnTo>
                    <a:pt x="916128" y="2318181"/>
                  </a:lnTo>
                  <a:lnTo>
                    <a:pt x="877799" y="2341315"/>
                  </a:lnTo>
                  <a:lnTo>
                    <a:pt x="838835" y="2363482"/>
                  </a:lnTo>
                  <a:lnTo>
                    <a:pt x="799254" y="2384666"/>
                  </a:lnTo>
                  <a:lnTo>
                    <a:pt x="759071" y="2404850"/>
                  </a:lnTo>
                  <a:lnTo>
                    <a:pt x="718303" y="2424017"/>
                  </a:lnTo>
                  <a:lnTo>
                    <a:pt x="676967" y="2442151"/>
                  </a:lnTo>
                  <a:lnTo>
                    <a:pt x="635079" y="2459236"/>
                  </a:lnTo>
                  <a:lnTo>
                    <a:pt x="592655" y="2475254"/>
                  </a:lnTo>
                  <a:lnTo>
                    <a:pt x="549714" y="2490189"/>
                  </a:lnTo>
                  <a:lnTo>
                    <a:pt x="506270" y="2504025"/>
                  </a:lnTo>
                  <a:lnTo>
                    <a:pt x="462341" y="2516745"/>
                  </a:lnTo>
                  <a:lnTo>
                    <a:pt x="417943" y="2528331"/>
                  </a:lnTo>
                  <a:lnTo>
                    <a:pt x="373093" y="2538769"/>
                  </a:lnTo>
                  <a:lnTo>
                    <a:pt x="327807" y="2548041"/>
                  </a:lnTo>
                  <a:lnTo>
                    <a:pt x="282102" y="2556130"/>
                  </a:lnTo>
                  <a:lnTo>
                    <a:pt x="235994" y="2563021"/>
                  </a:lnTo>
                  <a:lnTo>
                    <a:pt x="189501" y="2568696"/>
                  </a:lnTo>
                  <a:lnTo>
                    <a:pt x="142638" y="2573138"/>
                  </a:lnTo>
                  <a:lnTo>
                    <a:pt x="95423" y="2576332"/>
                  </a:lnTo>
                  <a:lnTo>
                    <a:pt x="47871" y="2578260"/>
                  </a:lnTo>
                  <a:lnTo>
                    <a:pt x="0" y="2578907"/>
                  </a:lnTo>
                  <a:lnTo>
                    <a:pt x="126" y="838396"/>
                  </a:lnTo>
                  <a:lnTo>
                    <a:pt x="1524260" y="0"/>
                  </a:lnTo>
                  <a:close/>
                </a:path>
              </a:pathLst>
            </a:custGeom>
            <a:ln w="190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01168"/>
            <a:ext cx="3749040" cy="6337300"/>
            <a:chOff x="0" y="201168"/>
            <a:chExt cx="3749040" cy="6337300"/>
          </a:xfrm>
        </p:grpSpPr>
        <p:sp>
          <p:nvSpPr>
            <p:cNvPr id="4" name="object 4"/>
            <p:cNvSpPr/>
            <p:nvPr/>
          </p:nvSpPr>
          <p:spPr>
            <a:xfrm>
              <a:off x="0" y="213360"/>
              <a:ext cx="3749040" cy="6324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631" y="201168"/>
              <a:ext cx="192024" cy="1920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7" y="225552"/>
              <a:ext cx="192023" cy="1950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877" y="2607005"/>
            <a:ext cx="272351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6385">
              <a:lnSpc>
                <a:spcPct val="100000"/>
              </a:lnSpc>
              <a:spcBef>
                <a:spcPts val="100"/>
              </a:spcBef>
            </a:pPr>
            <a:r>
              <a:rPr sz="5400" spc="-220" dirty="0">
                <a:solidFill>
                  <a:srgbClr val="3095AD"/>
                </a:solidFill>
                <a:latin typeface="Verdana" panose="020B0604030504040204"/>
                <a:cs typeface="Verdana" panose="020B0604030504040204"/>
              </a:rPr>
              <a:t>VIDEO  </a:t>
            </a:r>
            <a:r>
              <a:rPr sz="5400" spc="-70" dirty="0">
                <a:solidFill>
                  <a:srgbClr val="3095AD"/>
                </a:solidFill>
                <a:latin typeface="Verdana" panose="020B0604030504040204"/>
                <a:cs typeface="Verdana" panose="020B0604030504040204"/>
              </a:rPr>
              <a:t>SAMPLE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8496" y="1420367"/>
            <a:ext cx="7738872" cy="4111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1430" y="2187092"/>
            <a:ext cx="3830320" cy="234251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99415" marR="5080" indent="-387350">
              <a:lnSpc>
                <a:spcPts val="8640"/>
              </a:lnSpc>
              <a:spcBef>
                <a:spcPts val="1185"/>
              </a:spcBef>
            </a:pPr>
            <a:r>
              <a:rPr sz="8000" spc="-245" dirty="0"/>
              <a:t>TERI</a:t>
            </a:r>
            <a:r>
              <a:rPr sz="8000" spc="-375" dirty="0"/>
              <a:t>M</a:t>
            </a:r>
            <a:r>
              <a:rPr sz="8000" spc="105" dirty="0"/>
              <a:t>A  </a:t>
            </a:r>
            <a:r>
              <a:rPr sz="8000" spc="-409" dirty="0"/>
              <a:t>KASIH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5126" y="658825"/>
            <a:ext cx="23050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A</a:t>
            </a:r>
            <a:r>
              <a:rPr spc="-60" dirty="0"/>
              <a:t>B</a:t>
            </a:r>
            <a:r>
              <a:rPr spc="-185" dirty="0"/>
              <a:t>STRAK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768" y="2190369"/>
            <a:ext cx="5103495" cy="1399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Teknologi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identifikasi telah banyak di kembangkan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saat 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ini,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seperti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identifikasi pengenalan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pada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wajah.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Proses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untuk  mengenali identitas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seseorang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manual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atau menggunakan  password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kartu dinilai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tidak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cukup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handal,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karena system  keamanan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dapat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ditembus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ketika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password </a:t>
            </a:r>
            <a:r>
              <a:rPr sz="15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kartu tersebut 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digunakan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oleh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pengguna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5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tidak</a:t>
            </a:r>
            <a:r>
              <a:rPr sz="1500" spc="-2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berwenang.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1309" y="2190369"/>
            <a:ext cx="4341495" cy="3996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Pada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tugas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laporan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ini dibuat aplikasi  sederhana identifikasi 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didasarkan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pada 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karakteristik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alami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manusia,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yaitu wajah 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untuk 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pengenalan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Menggunakan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metode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eigenface 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untuk 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menghasilkan informasi terkait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dari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sebuah  citra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wajah,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kemudian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mengubahnya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menjadi  satu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kode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paling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efesien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kode  tersebut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dibandingkan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kode dari citra  wajah yang telah disimpan pada basis data. 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Proses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absensi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mahasiswa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berhasil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dilakukan 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pada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kondisi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pencahayaan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bagus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  resolusi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sama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kondisi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foto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  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disimpan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dalam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basis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1496" y="3642359"/>
            <a:ext cx="4334256" cy="2731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842" y="658825"/>
            <a:ext cx="70980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70" dirty="0"/>
              <a:t>LATAR </a:t>
            </a:r>
            <a:r>
              <a:rPr spc="-65" dirty="0"/>
              <a:t>BELAKANG</a:t>
            </a:r>
            <a:r>
              <a:rPr spc="-434" dirty="0"/>
              <a:t> </a:t>
            </a:r>
            <a:r>
              <a:rPr spc="55" dirty="0"/>
              <a:t>MASALAH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820037"/>
            <a:ext cx="10360025" cy="3857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ts val="228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Sistem absensi dengan pengenalan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pola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mengenali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ciri secara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spesifik.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pola</a:t>
            </a:r>
            <a:r>
              <a:rPr sz="2000" spc="2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secara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spesifik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dapat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memanfaatkan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sistem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Pengelanan 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(Face</a:t>
            </a:r>
            <a:r>
              <a:rPr sz="2000" spc="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Recognition).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ct val="90000"/>
              </a:lnSpc>
              <a:spcBef>
                <a:spcPts val="164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Pengenalan wajah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kali ini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menggunakan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metode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Eigenface berbasis android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memiliki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tingkat 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keberhasilan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berkisar antara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70%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hingga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90%.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Sistem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dapat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mengenali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identitas seseorang  berdasarkan karakteristik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alami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manusia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tersebut,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yaitu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karakteristik fisiologis dan karakteristik  perilaku seperti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wajah,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sidik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jari,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suara, telapak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tangan,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iris dan retina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mata, DNA,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dan tanda</a:t>
            </a:r>
            <a:r>
              <a:rPr sz="2000" spc="3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tangan.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ct val="90000"/>
              </a:lnSpc>
              <a:spcBef>
                <a:spcPts val="1630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Sistem yang dibangun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ini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menggunakan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web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camera ataupun ada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berbasis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android,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sesuai 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kebutuhan setiap tempat untuk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melakukan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proses pengenalan wajah.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Tujuan 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dikembangkannya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sistem ini adalah untuk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memberikan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solusi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efektif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dalam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pencatatan dan  perekapan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kehadiran.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20" y="658825"/>
            <a:ext cx="59556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PERUMUSAN</a:t>
            </a:r>
            <a:r>
              <a:rPr spc="-320" dirty="0"/>
              <a:t> </a:t>
            </a:r>
            <a:r>
              <a:rPr spc="55" dirty="0"/>
              <a:t>MASALAH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55625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Keuntungan </a:t>
            </a:r>
            <a:r>
              <a:rPr spc="-40" dirty="0"/>
              <a:t>Yang</a:t>
            </a:r>
            <a:r>
              <a:rPr spc="-160" dirty="0"/>
              <a:t> </a:t>
            </a:r>
            <a:r>
              <a:rPr dirty="0"/>
              <a:t>Diharapkan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/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b="0" spc="-25" dirty="0">
                <a:latin typeface="Times New Roman" panose="02020603050405020304"/>
                <a:cs typeface="Times New Roman" panose="02020603050405020304"/>
              </a:rPr>
              <a:t>Wajah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yang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akan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dideteksi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dan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dikenali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adalah 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wajah yang menghadap ke depan,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pada 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pencahayaan yang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baik, dan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wajah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tidak 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terhalangi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kacamata, masker, ataupun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objek 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lainnya. Sistem berjalan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pada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kondisi  perkuliahan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normal dan tidak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termaksud untuk 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mata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kuliah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yang diundur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atau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ditunda.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Guna  </a:t>
            </a:r>
            <a:r>
              <a:rPr b="0" spc="10" dirty="0">
                <a:latin typeface="Times New Roman" panose="02020603050405020304"/>
                <a:cs typeface="Times New Roman" panose="02020603050405020304"/>
              </a:rPr>
              <a:t>untuk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mengenali identitas</a:t>
            </a:r>
            <a:r>
              <a:rPr b="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5" dirty="0">
                <a:latin typeface="Times New Roman" panose="02020603050405020304"/>
                <a:cs typeface="Times New Roman" panose="02020603050405020304"/>
              </a:rPr>
              <a:t>seseorang.</a:t>
            </a:r>
          </a:p>
          <a:p>
            <a:pPr marL="292735" algn="just">
              <a:lnSpc>
                <a:spcPct val="100000"/>
              </a:lnSpc>
              <a:spcBef>
                <a:spcPts val="715"/>
              </a:spcBef>
            </a:pPr>
            <a:r>
              <a:rPr dirty="0"/>
              <a:t>Perencanaan Aktivitas </a:t>
            </a:r>
            <a:r>
              <a:rPr spc="5" dirty="0"/>
              <a:t>Secara</a:t>
            </a:r>
            <a:r>
              <a:rPr spc="-204" dirty="0"/>
              <a:t> </a:t>
            </a:r>
            <a:r>
              <a:rPr spc="5" dirty="0"/>
              <a:t>Global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/>
          </a:p>
          <a:p>
            <a:pPr marL="12700" marR="5080" algn="just">
              <a:lnSpc>
                <a:spcPct val="100000"/>
              </a:lnSpc>
            </a:pPr>
            <a:r>
              <a:rPr b="0" spc="-5" dirty="0">
                <a:latin typeface="Times New Roman" panose="02020603050405020304"/>
                <a:cs typeface="Times New Roman" panose="02020603050405020304"/>
              </a:rPr>
              <a:t>Sasaran program aplikasi pengenalan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wajah </a:t>
            </a:r>
            <a:r>
              <a:rPr b="0" spc="-15" dirty="0">
                <a:latin typeface="Times New Roman" panose="02020603050405020304"/>
                <a:cs typeface="Times New Roman" panose="02020603050405020304"/>
              </a:rPr>
              <a:t>ini 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adalah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perusahaan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atau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pemerintah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guna untuk 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pengawasan, yang jadi inti teknologi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deteksi  wajah,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dapat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mengarah pada aksi </a:t>
            </a:r>
            <a:r>
              <a:rPr b="0" spc="-15" dirty="0">
                <a:latin typeface="Times New Roman" panose="02020603050405020304"/>
                <a:cs typeface="Times New Roman" panose="02020603050405020304"/>
              </a:rPr>
              <a:t>sensor. 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Namun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aplikasi ini juga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memiliki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beberapa 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kendala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lain yaitu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bahwa teknologi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ini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tidak  selamanya</a:t>
            </a:r>
            <a:r>
              <a:rPr b="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5" dirty="0">
                <a:latin typeface="Times New Roman" panose="02020603050405020304"/>
                <a:cs typeface="Times New Roman" panose="02020603050405020304"/>
              </a:rPr>
              <a:t>akurat.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910842"/>
            <a:ext cx="6025515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01090" algn="l"/>
                <a:tab pos="2058035" algn="l"/>
                <a:tab pos="2679700" algn="l"/>
                <a:tab pos="3679825" algn="l"/>
                <a:tab pos="5091430" algn="l"/>
                <a:tab pos="5743575" algn="l"/>
              </a:tabLst>
            </a:pP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alah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gk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0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t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ir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adalah sebagai berikut: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90980" algn="l"/>
                <a:tab pos="3075940" algn="l"/>
                <a:tab pos="4197985" algn="l"/>
                <a:tab pos="5277485" algn="l"/>
              </a:tabLst>
            </a:pP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Bagaimana	membangun	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	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absensi	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pengenalan wajah</a:t>
            </a:r>
            <a:r>
              <a:rPr sz="20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Bagaimana menerapkan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metode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Eigenface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pada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aplikasi 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absensi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dengan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pengenalan wajah</a:t>
            </a:r>
            <a:r>
              <a:rPr sz="20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6127" y="3825240"/>
            <a:ext cx="4282440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1890" y="649300"/>
            <a:ext cx="49491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95" dirty="0"/>
              <a:t>DESIGN </a:t>
            </a:r>
            <a:r>
              <a:rPr spc="-300" dirty="0"/>
              <a:t>BASIS</a:t>
            </a:r>
            <a:r>
              <a:rPr spc="-330" dirty="0"/>
              <a:t> </a:t>
            </a:r>
            <a:r>
              <a:rPr spc="-185" dirty="0"/>
              <a:t>DATA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84045" y="2014982"/>
          <a:ext cx="1381125" cy="2179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125"/>
              </a:tblGrid>
              <a:tr h="5022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Camera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2075" marR="3981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*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am_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Loc_id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Latitude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u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199888" y="2023872"/>
            <a:ext cx="1932939" cy="1685925"/>
            <a:chOff x="5199888" y="2023872"/>
            <a:chExt cx="1932939" cy="1685925"/>
          </a:xfrm>
        </p:grpSpPr>
        <p:sp>
          <p:nvSpPr>
            <p:cNvPr id="8" name="object 8"/>
            <p:cNvSpPr/>
            <p:nvPr/>
          </p:nvSpPr>
          <p:spPr>
            <a:xfrm>
              <a:off x="5205984" y="2029968"/>
              <a:ext cx="1920239" cy="1673860"/>
            </a:xfrm>
            <a:custGeom>
              <a:avLst/>
              <a:gdLst/>
              <a:ahLst/>
              <a:cxnLst/>
              <a:rect l="l" t="t" r="r" b="b"/>
              <a:pathLst>
                <a:path w="1920240" h="1673860">
                  <a:moveTo>
                    <a:pt x="960119" y="0"/>
                  </a:moveTo>
                  <a:lnTo>
                    <a:pt x="0" y="836676"/>
                  </a:lnTo>
                  <a:lnTo>
                    <a:pt x="960119" y="1673352"/>
                  </a:lnTo>
                  <a:lnTo>
                    <a:pt x="1920239" y="836676"/>
                  </a:lnTo>
                  <a:lnTo>
                    <a:pt x="960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5984" y="2029968"/>
              <a:ext cx="1920239" cy="1673860"/>
            </a:xfrm>
            <a:custGeom>
              <a:avLst/>
              <a:gdLst/>
              <a:ahLst/>
              <a:cxnLst/>
              <a:rect l="l" t="t" r="r" b="b"/>
              <a:pathLst>
                <a:path w="1920240" h="1673860">
                  <a:moveTo>
                    <a:pt x="0" y="836676"/>
                  </a:moveTo>
                  <a:lnTo>
                    <a:pt x="960119" y="0"/>
                  </a:lnTo>
                  <a:lnTo>
                    <a:pt x="1920239" y="836676"/>
                  </a:lnTo>
                  <a:lnTo>
                    <a:pt x="960119" y="1673352"/>
                  </a:lnTo>
                  <a:lnTo>
                    <a:pt x="0" y="836676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0194" y="2565908"/>
            <a:ext cx="59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Store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Ima</a:t>
            </a:r>
            <a:r>
              <a:rPr sz="1800" spc="-3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51432" y="4504944"/>
            <a:ext cx="1932939" cy="1689100"/>
            <a:chOff x="1551432" y="4504944"/>
            <a:chExt cx="1932939" cy="1689100"/>
          </a:xfrm>
        </p:grpSpPr>
        <p:sp>
          <p:nvSpPr>
            <p:cNvPr id="12" name="object 12"/>
            <p:cNvSpPr/>
            <p:nvPr/>
          </p:nvSpPr>
          <p:spPr>
            <a:xfrm>
              <a:off x="1557528" y="4511040"/>
              <a:ext cx="1920239" cy="1676400"/>
            </a:xfrm>
            <a:custGeom>
              <a:avLst/>
              <a:gdLst/>
              <a:ahLst/>
              <a:cxnLst/>
              <a:rect l="l" t="t" r="r" b="b"/>
              <a:pathLst>
                <a:path w="1920239" h="1676400">
                  <a:moveTo>
                    <a:pt x="960120" y="0"/>
                  </a:moveTo>
                  <a:lnTo>
                    <a:pt x="0" y="838200"/>
                  </a:lnTo>
                  <a:lnTo>
                    <a:pt x="960120" y="1676400"/>
                  </a:lnTo>
                  <a:lnTo>
                    <a:pt x="1920239" y="838200"/>
                  </a:lnTo>
                  <a:lnTo>
                    <a:pt x="960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7528" y="4511040"/>
              <a:ext cx="1920239" cy="1676400"/>
            </a:xfrm>
            <a:custGeom>
              <a:avLst/>
              <a:gdLst/>
              <a:ahLst/>
              <a:cxnLst/>
              <a:rect l="l" t="t" r="r" b="b"/>
              <a:pathLst>
                <a:path w="1920239" h="1676400">
                  <a:moveTo>
                    <a:pt x="0" y="838200"/>
                  </a:moveTo>
                  <a:lnTo>
                    <a:pt x="960120" y="0"/>
                  </a:lnTo>
                  <a:lnTo>
                    <a:pt x="1920239" y="838200"/>
                  </a:lnTo>
                  <a:lnTo>
                    <a:pt x="960120" y="167640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21229" y="5048834"/>
            <a:ext cx="593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Take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Ima</a:t>
            </a:r>
            <a:r>
              <a:rPr sz="1800" spc="-3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80119" y="4495800"/>
            <a:ext cx="1929764" cy="1685925"/>
            <a:chOff x="8580119" y="4495800"/>
            <a:chExt cx="1929764" cy="1685925"/>
          </a:xfrm>
        </p:grpSpPr>
        <p:sp>
          <p:nvSpPr>
            <p:cNvPr id="16" name="object 16"/>
            <p:cNvSpPr/>
            <p:nvPr/>
          </p:nvSpPr>
          <p:spPr>
            <a:xfrm>
              <a:off x="8586215" y="4501895"/>
              <a:ext cx="1917700" cy="1673860"/>
            </a:xfrm>
            <a:custGeom>
              <a:avLst/>
              <a:gdLst/>
              <a:ahLst/>
              <a:cxnLst/>
              <a:rect l="l" t="t" r="r" b="b"/>
              <a:pathLst>
                <a:path w="1917700" h="1673860">
                  <a:moveTo>
                    <a:pt x="958595" y="0"/>
                  </a:moveTo>
                  <a:lnTo>
                    <a:pt x="0" y="836675"/>
                  </a:lnTo>
                  <a:lnTo>
                    <a:pt x="958595" y="1673352"/>
                  </a:lnTo>
                  <a:lnTo>
                    <a:pt x="1917191" y="836675"/>
                  </a:lnTo>
                  <a:lnTo>
                    <a:pt x="958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86215" y="4501895"/>
              <a:ext cx="1917700" cy="1673860"/>
            </a:xfrm>
            <a:custGeom>
              <a:avLst/>
              <a:gdLst/>
              <a:ahLst/>
              <a:cxnLst/>
              <a:rect l="l" t="t" r="r" b="b"/>
              <a:pathLst>
                <a:path w="1917700" h="1673860">
                  <a:moveTo>
                    <a:pt x="0" y="836675"/>
                  </a:moveTo>
                  <a:lnTo>
                    <a:pt x="958595" y="0"/>
                  </a:lnTo>
                  <a:lnTo>
                    <a:pt x="1917191" y="836675"/>
                  </a:lnTo>
                  <a:lnTo>
                    <a:pt x="958595" y="1673352"/>
                  </a:lnTo>
                  <a:lnTo>
                    <a:pt x="0" y="836675"/>
                  </a:lnTo>
                  <a:close/>
                </a:path>
              </a:pathLst>
            </a:custGeom>
            <a:ln w="1219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01150" y="5175250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</a:t>
            </a:r>
            <a:r>
              <a:rPr sz="1800" spc="-15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5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ad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69001" y="4390516"/>
          <a:ext cx="1381125" cy="1906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125"/>
              </a:tblGrid>
              <a:tr h="50228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1188694">
                <a:tc>
                  <a:txBody>
                    <a:bodyPr/>
                    <a:lstStyle/>
                    <a:p>
                      <a:pPr marL="92710" marR="48069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*u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_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id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Gender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E-mail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telephone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879458" y="2138552"/>
          <a:ext cx="1381125" cy="1631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125"/>
              </a:tblGrid>
              <a:tr h="50228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963676">
                <a:tc>
                  <a:txBody>
                    <a:bodyPr/>
                    <a:lstStyle/>
                    <a:p>
                      <a:pPr marL="93345" marR="287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*db_id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Site_id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Nu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_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639311" y="4867655"/>
            <a:ext cx="1697989" cy="960119"/>
            <a:chOff x="3639311" y="4867655"/>
            <a:chExt cx="1697989" cy="960119"/>
          </a:xfrm>
        </p:grpSpPr>
        <p:sp>
          <p:nvSpPr>
            <p:cNvPr id="22" name="object 22"/>
            <p:cNvSpPr/>
            <p:nvPr/>
          </p:nvSpPr>
          <p:spPr>
            <a:xfrm>
              <a:off x="3645407" y="4873751"/>
              <a:ext cx="1685925" cy="948055"/>
            </a:xfrm>
            <a:custGeom>
              <a:avLst/>
              <a:gdLst/>
              <a:ahLst/>
              <a:cxnLst/>
              <a:rect l="l" t="t" r="r" b="b"/>
              <a:pathLst>
                <a:path w="1685925" h="948054">
                  <a:moveTo>
                    <a:pt x="1211579" y="0"/>
                  </a:moveTo>
                  <a:lnTo>
                    <a:pt x="1211579" y="236981"/>
                  </a:lnTo>
                  <a:lnTo>
                    <a:pt x="0" y="236981"/>
                  </a:lnTo>
                  <a:lnTo>
                    <a:pt x="0" y="710946"/>
                  </a:lnTo>
                  <a:lnTo>
                    <a:pt x="1211579" y="710946"/>
                  </a:lnTo>
                  <a:lnTo>
                    <a:pt x="1211579" y="947928"/>
                  </a:lnTo>
                  <a:lnTo>
                    <a:pt x="1685543" y="473964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5407" y="4873751"/>
              <a:ext cx="1685925" cy="948055"/>
            </a:xfrm>
            <a:custGeom>
              <a:avLst/>
              <a:gdLst/>
              <a:ahLst/>
              <a:cxnLst/>
              <a:rect l="l" t="t" r="r" b="b"/>
              <a:pathLst>
                <a:path w="1685925" h="948054">
                  <a:moveTo>
                    <a:pt x="0" y="236981"/>
                  </a:moveTo>
                  <a:lnTo>
                    <a:pt x="1211579" y="236981"/>
                  </a:lnTo>
                  <a:lnTo>
                    <a:pt x="1211579" y="0"/>
                  </a:lnTo>
                  <a:lnTo>
                    <a:pt x="1685543" y="473964"/>
                  </a:lnTo>
                  <a:lnTo>
                    <a:pt x="1211579" y="947928"/>
                  </a:lnTo>
                  <a:lnTo>
                    <a:pt x="1211579" y="710946"/>
                  </a:lnTo>
                  <a:lnTo>
                    <a:pt x="0" y="710946"/>
                  </a:lnTo>
                  <a:lnTo>
                    <a:pt x="0" y="2369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392423" y="2386583"/>
            <a:ext cx="1701164" cy="960119"/>
            <a:chOff x="3392423" y="2386583"/>
            <a:chExt cx="1701164" cy="960119"/>
          </a:xfrm>
        </p:grpSpPr>
        <p:sp>
          <p:nvSpPr>
            <p:cNvPr id="25" name="object 25"/>
            <p:cNvSpPr/>
            <p:nvPr/>
          </p:nvSpPr>
          <p:spPr>
            <a:xfrm>
              <a:off x="3398519" y="2392679"/>
              <a:ext cx="1689100" cy="948055"/>
            </a:xfrm>
            <a:custGeom>
              <a:avLst/>
              <a:gdLst/>
              <a:ahLst/>
              <a:cxnLst/>
              <a:rect l="l" t="t" r="r" b="b"/>
              <a:pathLst>
                <a:path w="1689100" h="948054">
                  <a:moveTo>
                    <a:pt x="1214627" y="0"/>
                  </a:moveTo>
                  <a:lnTo>
                    <a:pt x="1214627" y="236982"/>
                  </a:lnTo>
                  <a:lnTo>
                    <a:pt x="0" y="236982"/>
                  </a:lnTo>
                  <a:lnTo>
                    <a:pt x="0" y="710946"/>
                  </a:lnTo>
                  <a:lnTo>
                    <a:pt x="1214627" y="710946"/>
                  </a:lnTo>
                  <a:lnTo>
                    <a:pt x="1214627" y="947928"/>
                  </a:lnTo>
                  <a:lnTo>
                    <a:pt x="1688591" y="473964"/>
                  </a:lnTo>
                  <a:lnTo>
                    <a:pt x="1214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98519" y="2392679"/>
              <a:ext cx="1689100" cy="948055"/>
            </a:xfrm>
            <a:custGeom>
              <a:avLst/>
              <a:gdLst/>
              <a:ahLst/>
              <a:cxnLst/>
              <a:rect l="l" t="t" r="r" b="b"/>
              <a:pathLst>
                <a:path w="1689100" h="948054">
                  <a:moveTo>
                    <a:pt x="0" y="236982"/>
                  </a:moveTo>
                  <a:lnTo>
                    <a:pt x="1214627" y="236982"/>
                  </a:lnTo>
                  <a:lnTo>
                    <a:pt x="1214627" y="0"/>
                  </a:lnTo>
                  <a:lnTo>
                    <a:pt x="1688591" y="473964"/>
                  </a:lnTo>
                  <a:lnTo>
                    <a:pt x="1214627" y="947928"/>
                  </a:lnTo>
                  <a:lnTo>
                    <a:pt x="1214627" y="710946"/>
                  </a:lnTo>
                  <a:lnTo>
                    <a:pt x="0" y="710946"/>
                  </a:lnTo>
                  <a:lnTo>
                    <a:pt x="0" y="23698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115311" y="3724655"/>
            <a:ext cx="777240" cy="731520"/>
            <a:chOff x="2115311" y="3724655"/>
            <a:chExt cx="777240" cy="731520"/>
          </a:xfrm>
        </p:grpSpPr>
        <p:sp>
          <p:nvSpPr>
            <p:cNvPr id="28" name="object 28"/>
            <p:cNvSpPr/>
            <p:nvPr/>
          </p:nvSpPr>
          <p:spPr>
            <a:xfrm>
              <a:off x="2121407" y="3730751"/>
              <a:ext cx="765175" cy="719455"/>
            </a:xfrm>
            <a:custGeom>
              <a:avLst/>
              <a:gdLst/>
              <a:ahLst/>
              <a:cxnLst/>
              <a:rect l="l" t="t" r="r" b="b"/>
              <a:pathLst>
                <a:path w="765175" h="719454">
                  <a:moveTo>
                    <a:pt x="573786" y="0"/>
                  </a:moveTo>
                  <a:lnTo>
                    <a:pt x="191262" y="0"/>
                  </a:lnTo>
                  <a:lnTo>
                    <a:pt x="191262" y="359664"/>
                  </a:lnTo>
                  <a:lnTo>
                    <a:pt x="0" y="359664"/>
                  </a:lnTo>
                  <a:lnTo>
                    <a:pt x="382524" y="719328"/>
                  </a:lnTo>
                  <a:lnTo>
                    <a:pt x="765048" y="359664"/>
                  </a:lnTo>
                  <a:lnTo>
                    <a:pt x="573786" y="359664"/>
                  </a:lnTo>
                  <a:lnTo>
                    <a:pt x="5737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1407" y="3730751"/>
              <a:ext cx="765175" cy="719455"/>
            </a:xfrm>
            <a:custGeom>
              <a:avLst/>
              <a:gdLst/>
              <a:ahLst/>
              <a:cxnLst/>
              <a:rect l="l" t="t" r="r" b="b"/>
              <a:pathLst>
                <a:path w="765175" h="719454">
                  <a:moveTo>
                    <a:pt x="573786" y="0"/>
                  </a:moveTo>
                  <a:lnTo>
                    <a:pt x="573786" y="359664"/>
                  </a:lnTo>
                  <a:lnTo>
                    <a:pt x="765048" y="359664"/>
                  </a:lnTo>
                  <a:lnTo>
                    <a:pt x="382524" y="719328"/>
                  </a:lnTo>
                  <a:lnTo>
                    <a:pt x="0" y="359664"/>
                  </a:lnTo>
                  <a:lnTo>
                    <a:pt x="191262" y="359664"/>
                  </a:lnTo>
                  <a:lnTo>
                    <a:pt x="191262" y="0"/>
                  </a:lnTo>
                  <a:lnTo>
                    <a:pt x="573786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239000" y="2362200"/>
            <a:ext cx="1618615" cy="984885"/>
            <a:chOff x="7239000" y="2362200"/>
            <a:chExt cx="1618615" cy="984885"/>
          </a:xfrm>
        </p:grpSpPr>
        <p:sp>
          <p:nvSpPr>
            <p:cNvPr id="31" name="object 31"/>
            <p:cNvSpPr/>
            <p:nvPr/>
          </p:nvSpPr>
          <p:spPr>
            <a:xfrm>
              <a:off x="7245095" y="2368295"/>
              <a:ext cx="1606550" cy="972819"/>
            </a:xfrm>
            <a:custGeom>
              <a:avLst/>
              <a:gdLst/>
              <a:ahLst/>
              <a:cxnLst/>
              <a:rect l="l" t="t" r="r" b="b"/>
              <a:pathLst>
                <a:path w="1606550" h="972820">
                  <a:moveTo>
                    <a:pt x="1120139" y="0"/>
                  </a:moveTo>
                  <a:lnTo>
                    <a:pt x="1120139" y="243077"/>
                  </a:lnTo>
                  <a:lnTo>
                    <a:pt x="0" y="243077"/>
                  </a:lnTo>
                  <a:lnTo>
                    <a:pt x="0" y="729233"/>
                  </a:lnTo>
                  <a:lnTo>
                    <a:pt x="1120139" y="729233"/>
                  </a:lnTo>
                  <a:lnTo>
                    <a:pt x="1120139" y="972312"/>
                  </a:lnTo>
                  <a:lnTo>
                    <a:pt x="1606296" y="486155"/>
                  </a:lnTo>
                  <a:lnTo>
                    <a:pt x="11201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45095" y="2368295"/>
              <a:ext cx="1606550" cy="972819"/>
            </a:xfrm>
            <a:custGeom>
              <a:avLst/>
              <a:gdLst/>
              <a:ahLst/>
              <a:cxnLst/>
              <a:rect l="l" t="t" r="r" b="b"/>
              <a:pathLst>
                <a:path w="1606550" h="972820">
                  <a:moveTo>
                    <a:pt x="0" y="243077"/>
                  </a:moveTo>
                  <a:lnTo>
                    <a:pt x="1120139" y="243077"/>
                  </a:lnTo>
                  <a:lnTo>
                    <a:pt x="1120139" y="0"/>
                  </a:lnTo>
                  <a:lnTo>
                    <a:pt x="1606296" y="486155"/>
                  </a:lnTo>
                  <a:lnTo>
                    <a:pt x="1120139" y="972312"/>
                  </a:lnTo>
                  <a:lnTo>
                    <a:pt x="1120139" y="729233"/>
                  </a:lnTo>
                  <a:lnTo>
                    <a:pt x="0" y="729233"/>
                  </a:lnTo>
                  <a:lnTo>
                    <a:pt x="0" y="24307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050023" y="4867655"/>
            <a:ext cx="1405255" cy="908685"/>
            <a:chOff x="7050023" y="4867655"/>
            <a:chExt cx="1405255" cy="908685"/>
          </a:xfrm>
        </p:grpSpPr>
        <p:sp>
          <p:nvSpPr>
            <p:cNvPr id="34" name="object 34"/>
            <p:cNvSpPr/>
            <p:nvPr/>
          </p:nvSpPr>
          <p:spPr>
            <a:xfrm>
              <a:off x="7056119" y="4873751"/>
              <a:ext cx="1393190" cy="896619"/>
            </a:xfrm>
            <a:custGeom>
              <a:avLst/>
              <a:gdLst/>
              <a:ahLst/>
              <a:cxnLst/>
              <a:rect l="l" t="t" r="r" b="b"/>
              <a:pathLst>
                <a:path w="1393190" h="896620">
                  <a:moveTo>
                    <a:pt x="944879" y="0"/>
                  </a:moveTo>
                  <a:lnTo>
                    <a:pt x="944879" y="224028"/>
                  </a:lnTo>
                  <a:lnTo>
                    <a:pt x="0" y="224028"/>
                  </a:lnTo>
                  <a:lnTo>
                    <a:pt x="0" y="672084"/>
                  </a:lnTo>
                  <a:lnTo>
                    <a:pt x="944879" y="672084"/>
                  </a:lnTo>
                  <a:lnTo>
                    <a:pt x="944879" y="896112"/>
                  </a:lnTo>
                  <a:lnTo>
                    <a:pt x="1392935" y="448056"/>
                  </a:lnTo>
                  <a:lnTo>
                    <a:pt x="9448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56119" y="4873751"/>
              <a:ext cx="1393190" cy="896619"/>
            </a:xfrm>
            <a:custGeom>
              <a:avLst/>
              <a:gdLst/>
              <a:ahLst/>
              <a:cxnLst/>
              <a:rect l="l" t="t" r="r" b="b"/>
              <a:pathLst>
                <a:path w="1393190" h="896620">
                  <a:moveTo>
                    <a:pt x="0" y="224028"/>
                  </a:moveTo>
                  <a:lnTo>
                    <a:pt x="944879" y="224028"/>
                  </a:lnTo>
                  <a:lnTo>
                    <a:pt x="944879" y="0"/>
                  </a:lnTo>
                  <a:lnTo>
                    <a:pt x="1392935" y="448056"/>
                  </a:lnTo>
                  <a:lnTo>
                    <a:pt x="944879" y="896112"/>
                  </a:lnTo>
                  <a:lnTo>
                    <a:pt x="944879" y="672084"/>
                  </a:lnTo>
                  <a:lnTo>
                    <a:pt x="0" y="672084"/>
                  </a:lnTo>
                  <a:lnTo>
                    <a:pt x="0" y="2240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110471" y="3697223"/>
            <a:ext cx="899160" cy="744220"/>
            <a:chOff x="9110471" y="3697223"/>
            <a:chExt cx="899160" cy="744220"/>
          </a:xfrm>
        </p:grpSpPr>
        <p:sp>
          <p:nvSpPr>
            <p:cNvPr id="37" name="object 37"/>
            <p:cNvSpPr/>
            <p:nvPr/>
          </p:nvSpPr>
          <p:spPr>
            <a:xfrm>
              <a:off x="9116567" y="3703319"/>
              <a:ext cx="887094" cy="731520"/>
            </a:xfrm>
            <a:custGeom>
              <a:avLst/>
              <a:gdLst/>
              <a:ahLst/>
              <a:cxnLst/>
              <a:rect l="l" t="t" r="r" b="b"/>
              <a:pathLst>
                <a:path w="887095" h="731520">
                  <a:moveTo>
                    <a:pt x="665226" y="0"/>
                  </a:moveTo>
                  <a:lnTo>
                    <a:pt x="221741" y="0"/>
                  </a:lnTo>
                  <a:lnTo>
                    <a:pt x="221741" y="365759"/>
                  </a:lnTo>
                  <a:lnTo>
                    <a:pt x="0" y="365759"/>
                  </a:lnTo>
                  <a:lnTo>
                    <a:pt x="443483" y="731519"/>
                  </a:lnTo>
                  <a:lnTo>
                    <a:pt x="886967" y="365759"/>
                  </a:lnTo>
                  <a:lnTo>
                    <a:pt x="665226" y="365759"/>
                  </a:lnTo>
                  <a:lnTo>
                    <a:pt x="6652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16567" y="3703319"/>
              <a:ext cx="887094" cy="731520"/>
            </a:xfrm>
            <a:custGeom>
              <a:avLst/>
              <a:gdLst/>
              <a:ahLst/>
              <a:cxnLst/>
              <a:rect l="l" t="t" r="r" b="b"/>
              <a:pathLst>
                <a:path w="887095" h="731520">
                  <a:moveTo>
                    <a:pt x="665226" y="0"/>
                  </a:moveTo>
                  <a:lnTo>
                    <a:pt x="665226" y="365759"/>
                  </a:lnTo>
                  <a:lnTo>
                    <a:pt x="886967" y="365759"/>
                  </a:lnTo>
                  <a:lnTo>
                    <a:pt x="443483" y="731519"/>
                  </a:lnTo>
                  <a:lnTo>
                    <a:pt x="0" y="365759"/>
                  </a:lnTo>
                  <a:lnTo>
                    <a:pt x="221741" y="365759"/>
                  </a:lnTo>
                  <a:lnTo>
                    <a:pt x="221741" y="0"/>
                  </a:lnTo>
                  <a:lnTo>
                    <a:pt x="665226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0826" y="649300"/>
            <a:ext cx="52120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5" dirty="0"/>
              <a:t>STRUKTUR</a:t>
            </a:r>
            <a:r>
              <a:rPr spc="-330" dirty="0"/>
              <a:t> </a:t>
            </a:r>
            <a:r>
              <a:rPr spc="-175" dirty="0"/>
              <a:t>NAVIGASI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514409" y="2145601"/>
            <a:ext cx="3517900" cy="1911985"/>
            <a:chOff x="2514409" y="2145601"/>
            <a:chExt cx="3517900" cy="1911985"/>
          </a:xfrm>
        </p:grpSpPr>
        <p:sp>
          <p:nvSpPr>
            <p:cNvPr id="7" name="object 7"/>
            <p:cNvSpPr/>
            <p:nvPr/>
          </p:nvSpPr>
          <p:spPr>
            <a:xfrm>
              <a:off x="2519172" y="2150364"/>
              <a:ext cx="3508375" cy="1902460"/>
            </a:xfrm>
            <a:custGeom>
              <a:avLst/>
              <a:gdLst/>
              <a:ahLst/>
              <a:cxnLst/>
              <a:rect l="l" t="t" r="r" b="b"/>
              <a:pathLst>
                <a:path w="3508375" h="1902460">
                  <a:moveTo>
                    <a:pt x="1754124" y="0"/>
                  </a:moveTo>
                  <a:lnTo>
                    <a:pt x="1692543" y="574"/>
                  </a:lnTo>
                  <a:lnTo>
                    <a:pt x="1631495" y="2287"/>
                  </a:lnTo>
                  <a:lnTo>
                    <a:pt x="1571015" y="5118"/>
                  </a:lnTo>
                  <a:lnTo>
                    <a:pt x="1511138" y="9049"/>
                  </a:lnTo>
                  <a:lnTo>
                    <a:pt x="1451897" y="14060"/>
                  </a:lnTo>
                  <a:lnTo>
                    <a:pt x="1393329" y="20134"/>
                  </a:lnTo>
                  <a:lnTo>
                    <a:pt x="1335468" y="27251"/>
                  </a:lnTo>
                  <a:lnTo>
                    <a:pt x="1278348" y="35392"/>
                  </a:lnTo>
                  <a:lnTo>
                    <a:pt x="1222004" y="44539"/>
                  </a:lnTo>
                  <a:lnTo>
                    <a:pt x="1166472" y="54672"/>
                  </a:lnTo>
                  <a:lnTo>
                    <a:pt x="1111786" y="65773"/>
                  </a:lnTo>
                  <a:lnTo>
                    <a:pt x="1057981" y="77824"/>
                  </a:lnTo>
                  <a:lnTo>
                    <a:pt x="1005091" y="90804"/>
                  </a:lnTo>
                  <a:lnTo>
                    <a:pt x="953152" y="104695"/>
                  </a:lnTo>
                  <a:lnTo>
                    <a:pt x="902197" y="119479"/>
                  </a:lnTo>
                  <a:lnTo>
                    <a:pt x="852263" y="135137"/>
                  </a:lnTo>
                  <a:lnTo>
                    <a:pt x="803384" y="151649"/>
                  </a:lnTo>
                  <a:lnTo>
                    <a:pt x="755593" y="168997"/>
                  </a:lnTo>
                  <a:lnTo>
                    <a:pt x="708928" y="187162"/>
                  </a:lnTo>
                  <a:lnTo>
                    <a:pt x="663421" y="206125"/>
                  </a:lnTo>
                  <a:lnTo>
                    <a:pt x="619108" y="225868"/>
                  </a:lnTo>
                  <a:lnTo>
                    <a:pt x="576024" y="246371"/>
                  </a:lnTo>
                  <a:lnTo>
                    <a:pt x="534204" y="267616"/>
                  </a:lnTo>
                  <a:lnTo>
                    <a:pt x="493681" y="289583"/>
                  </a:lnTo>
                  <a:lnTo>
                    <a:pt x="454492" y="312255"/>
                  </a:lnTo>
                  <a:lnTo>
                    <a:pt x="416670" y="335611"/>
                  </a:lnTo>
                  <a:lnTo>
                    <a:pt x="380252" y="359634"/>
                  </a:lnTo>
                  <a:lnTo>
                    <a:pt x="345270" y="384304"/>
                  </a:lnTo>
                  <a:lnTo>
                    <a:pt x="311761" y="409603"/>
                  </a:lnTo>
                  <a:lnTo>
                    <a:pt x="279759" y="435512"/>
                  </a:lnTo>
                  <a:lnTo>
                    <a:pt x="249298" y="462011"/>
                  </a:lnTo>
                  <a:lnTo>
                    <a:pt x="220414" y="489082"/>
                  </a:lnTo>
                  <a:lnTo>
                    <a:pt x="193142" y="516707"/>
                  </a:lnTo>
                  <a:lnTo>
                    <a:pt x="143570" y="573539"/>
                  </a:lnTo>
                  <a:lnTo>
                    <a:pt x="100861" y="632359"/>
                  </a:lnTo>
                  <a:lnTo>
                    <a:pt x="65293" y="693014"/>
                  </a:lnTo>
                  <a:lnTo>
                    <a:pt x="37144" y="755354"/>
                  </a:lnTo>
                  <a:lnTo>
                    <a:pt x="16694" y="819228"/>
                  </a:lnTo>
                  <a:lnTo>
                    <a:pt x="4219" y="884486"/>
                  </a:lnTo>
                  <a:lnTo>
                    <a:pt x="0" y="950976"/>
                  </a:lnTo>
                  <a:lnTo>
                    <a:pt x="1060" y="984365"/>
                  </a:lnTo>
                  <a:lnTo>
                    <a:pt x="9442" y="1050258"/>
                  </a:lnTo>
                  <a:lnTo>
                    <a:pt x="25940" y="1114842"/>
                  </a:lnTo>
                  <a:lnTo>
                    <a:pt x="50274" y="1177968"/>
                  </a:lnTo>
                  <a:lnTo>
                    <a:pt x="82167" y="1239485"/>
                  </a:lnTo>
                  <a:lnTo>
                    <a:pt x="121340" y="1299241"/>
                  </a:lnTo>
                  <a:lnTo>
                    <a:pt x="167515" y="1357086"/>
                  </a:lnTo>
                  <a:lnTo>
                    <a:pt x="220414" y="1412869"/>
                  </a:lnTo>
                  <a:lnTo>
                    <a:pt x="249298" y="1439940"/>
                  </a:lnTo>
                  <a:lnTo>
                    <a:pt x="279759" y="1466439"/>
                  </a:lnTo>
                  <a:lnTo>
                    <a:pt x="311761" y="1492348"/>
                  </a:lnTo>
                  <a:lnTo>
                    <a:pt x="345270" y="1517647"/>
                  </a:lnTo>
                  <a:lnTo>
                    <a:pt x="380252" y="1542317"/>
                  </a:lnTo>
                  <a:lnTo>
                    <a:pt x="416670" y="1566340"/>
                  </a:lnTo>
                  <a:lnTo>
                    <a:pt x="454492" y="1589696"/>
                  </a:lnTo>
                  <a:lnTo>
                    <a:pt x="493681" y="1612368"/>
                  </a:lnTo>
                  <a:lnTo>
                    <a:pt x="534204" y="1634335"/>
                  </a:lnTo>
                  <a:lnTo>
                    <a:pt x="576024" y="1655580"/>
                  </a:lnTo>
                  <a:lnTo>
                    <a:pt x="619108" y="1676083"/>
                  </a:lnTo>
                  <a:lnTo>
                    <a:pt x="663421" y="1695826"/>
                  </a:lnTo>
                  <a:lnTo>
                    <a:pt x="708928" y="1714789"/>
                  </a:lnTo>
                  <a:lnTo>
                    <a:pt x="755593" y="1732954"/>
                  </a:lnTo>
                  <a:lnTo>
                    <a:pt x="803384" y="1750302"/>
                  </a:lnTo>
                  <a:lnTo>
                    <a:pt x="852263" y="1766814"/>
                  </a:lnTo>
                  <a:lnTo>
                    <a:pt x="902197" y="1782472"/>
                  </a:lnTo>
                  <a:lnTo>
                    <a:pt x="953152" y="1797256"/>
                  </a:lnTo>
                  <a:lnTo>
                    <a:pt x="1005091" y="1811147"/>
                  </a:lnTo>
                  <a:lnTo>
                    <a:pt x="1057981" y="1824127"/>
                  </a:lnTo>
                  <a:lnTo>
                    <a:pt x="1111786" y="1836178"/>
                  </a:lnTo>
                  <a:lnTo>
                    <a:pt x="1166472" y="1847279"/>
                  </a:lnTo>
                  <a:lnTo>
                    <a:pt x="1222004" y="1857412"/>
                  </a:lnTo>
                  <a:lnTo>
                    <a:pt x="1278348" y="1866559"/>
                  </a:lnTo>
                  <a:lnTo>
                    <a:pt x="1335468" y="1874700"/>
                  </a:lnTo>
                  <a:lnTo>
                    <a:pt x="1393329" y="1881817"/>
                  </a:lnTo>
                  <a:lnTo>
                    <a:pt x="1451897" y="1887891"/>
                  </a:lnTo>
                  <a:lnTo>
                    <a:pt x="1511138" y="1892902"/>
                  </a:lnTo>
                  <a:lnTo>
                    <a:pt x="1571015" y="1896833"/>
                  </a:lnTo>
                  <a:lnTo>
                    <a:pt x="1631495" y="1899664"/>
                  </a:lnTo>
                  <a:lnTo>
                    <a:pt x="1692543" y="1901377"/>
                  </a:lnTo>
                  <a:lnTo>
                    <a:pt x="1754124" y="1901952"/>
                  </a:lnTo>
                  <a:lnTo>
                    <a:pt x="1815704" y="1901377"/>
                  </a:lnTo>
                  <a:lnTo>
                    <a:pt x="1876752" y="1899664"/>
                  </a:lnTo>
                  <a:lnTo>
                    <a:pt x="1937232" y="1896833"/>
                  </a:lnTo>
                  <a:lnTo>
                    <a:pt x="1997109" y="1892902"/>
                  </a:lnTo>
                  <a:lnTo>
                    <a:pt x="2056350" y="1887891"/>
                  </a:lnTo>
                  <a:lnTo>
                    <a:pt x="2114918" y="1881817"/>
                  </a:lnTo>
                  <a:lnTo>
                    <a:pt x="2172779" y="1874700"/>
                  </a:lnTo>
                  <a:lnTo>
                    <a:pt x="2229899" y="1866559"/>
                  </a:lnTo>
                  <a:lnTo>
                    <a:pt x="2286243" y="1857412"/>
                  </a:lnTo>
                  <a:lnTo>
                    <a:pt x="2341775" y="1847279"/>
                  </a:lnTo>
                  <a:lnTo>
                    <a:pt x="2396461" y="1836178"/>
                  </a:lnTo>
                  <a:lnTo>
                    <a:pt x="2450266" y="1824127"/>
                  </a:lnTo>
                  <a:lnTo>
                    <a:pt x="2503156" y="1811147"/>
                  </a:lnTo>
                  <a:lnTo>
                    <a:pt x="2555095" y="1797256"/>
                  </a:lnTo>
                  <a:lnTo>
                    <a:pt x="2606050" y="1782472"/>
                  </a:lnTo>
                  <a:lnTo>
                    <a:pt x="2655984" y="1766814"/>
                  </a:lnTo>
                  <a:lnTo>
                    <a:pt x="2704863" y="1750302"/>
                  </a:lnTo>
                  <a:lnTo>
                    <a:pt x="2752654" y="1732954"/>
                  </a:lnTo>
                  <a:lnTo>
                    <a:pt x="2799319" y="1714789"/>
                  </a:lnTo>
                  <a:lnTo>
                    <a:pt x="2844826" y="1695826"/>
                  </a:lnTo>
                  <a:lnTo>
                    <a:pt x="2889139" y="1676083"/>
                  </a:lnTo>
                  <a:lnTo>
                    <a:pt x="2932223" y="1655580"/>
                  </a:lnTo>
                  <a:lnTo>
                    <a:pt x="2974043" y="1634335"/>
                  </a:lnTo>
                  <a:lnTo>
                    <a:pt x="3014566" y="1612368"/>
                  </a:lnTo>
                  <a:lnTo>
                    <a:pt x="3053755" y="1589696"/>
                  </a:lnTo>
                  <a:lnTo>
                    <a:pt x="3091577" y="1566340"/>
                  </a:lnTo>
                  <a:lnTo>
                    <a:pt x="3127995" y="1542317"/>
                  </a:lnTo>
                  <a:lnTo>
                    <a:pt x="3162977" y="1517647"/>
                  </a:lnTo>
                  <a:lnTo>
                    <a:pt x="3196486" y="1492348"/>
                  </a:lnTo>
                  <a:lnTo>
                    <a:pt x="3228488" y="1466439"/>
                  </a:lnTo>
                  <a:lnTo>
                    <a:pt x="3258949" y="1439940"/>
                  </a:lnTo>
                  <a:lnTo>
                    <a:pt x="3287833" y="1412869"/>
                  </a:lnTo>
                  <a:lnTo>
                    <a:pt x="3315105" y="1385244"/>
                  </a:lnTo>
                  <a:lnTo>
                    <a:pt x="3364677" y="1328412"/>
                  </a:lnTo>
                  <a:lnTo>
                    <a:pt x="3407386" y="1269592"/>
                  </a:lnTo>
                  <a:lnTo>
                    <a:pt x="3442954" y="1208937"/>
                  </a:lnTo>
                  <a:lnTo>
                    <a:pt x="3471103" y="1146597"/>
                  </a:lnTo>
                  <a:lnTo>
                    <a:pt x="3491553" y="1082723"/>
                  </a:lnTo>
                  <a:lnTo>
                    <a:pt x="3504028" y="1017465"/>
                  </a:lnTo>
                  <a:lnTo>
                    <a:pt x="3508248" y="950976"/>
                  </a:lnTo>
                  <a:lnTo>
                    <a:pt x="3507187" y="917586"/>
                  </a:lnTo>
                  <a:lnTo>
                    <a:pt x="3498805" y="851693"/>
                  </a:lnTo>
                  <a:lnTo>
                    <a:pt x="3482307" y="787109"/>
                  </a:lnTo>
                  <a:lnTo>
                    <a:pt x="3457973" y="723983"/>
                  </a:lnTo>
                  <a:lnTo>
                    <a:pt x="3426080" y="662466"/>
                  </a:lnTo>
                  <a:lnTo>
                    <a:pt x="3386907" y="602710"/>
                  </a:lnTo>
                  <a:lnTo>
                    <a:pt x="3340732" y="544865"/>
                  </a:lnTo>
                  <a:lnTo>
                    <a:pt x="3287833" y="489082"/>
                  </a:lnTo>
                  <a:lnTo>
                    <a:pt x="3258949" y="462011"/>
                  </a:lnTo>
                  <a:lnTo>
                    <a:pt x="3228488" y="435512"/>
                  </a:lnTo>
                  <a:lnTo>
                    <a:pt x="3196486" y="409603"/>
                  </a:lnTo>
                  <a:lnTo>
                    <a:pt x="3162977" y="384304"/>
                  </a:lnTo>
                  <a:lnTo>
                    <a:pt x="3127995" y="359634"/>
                  </a:lnTo>
                  <a:lnTo>
                    <a:pt x="3091577" y="335611"/>
                  </a:lnTo>
                  <a:lnTo>
                    <a:pt x="3053755" y="312255"/>
                  </a:lnTo>
                  <a:lnTo>
                    <a:pt x="3014566" y="289583"/>
                  </a:lnTo>
                  <a:lnTo>
                    <a:pt x="2974043" y="267616"/>
                  </a:lnTo>
                  <a:lnTo>
                    <a:pt x="2932223" y="246371"/>
                  </a:lnTo>
                  <a:lnTo>
                    <a:pt x="2889139" y="225868"/>
                  </a:lnTo>
                  <a:lnTo>
                    <a:pt x="2844826" y="206125"/>
                  </a:lnTo>
                  <a:lnTo>
                    <a:pt x="2799319" y="187162"/>
                  </a:lnTo>
                  <a:lnTo>
                    <a:pt x="2752654" y="168997"/>
                  </a:lnTo>
                  <a:lnTo>
                    <a:pt x="2704863" y="151649"/>
                  </a:lnTo>
                  <a:lnTo>
                    <a:pt x="2655984" y="135137"/>
                  </a:lnTo>
                  <a:lnTo>
                    <a:pt x="2606050" y="119479"/>
                  </a:lnTo>
                  <a:lnTo>
                    <a:pt x="2555095" y="104695"/>
                  </a:lnTo>
                  <a:lnTo>
                    <a:pt x="2503156" y="90804"/>
                  </a:lnTo>
                  <a:lnTo>
                    <a:pt x="2450266" y="77824"/>
                  </a:lnTo>
                  <a:lnTo>
                    <a:pt x="2396461" y="65773"/>
                  </a:lnTo>
                  <a:lnTo>
                    <a:pt x="2341775" y="54672"/>
                  </a:lnTo>
                  <a:lnTo>
                    <a:pt x="2286243" y="44539"/>
                  </a:lnTo>
                  <a:lnTo>
                    <a:pt x="2229899" y="35392"/>
                  </a:lnTo>
                  <a:lnTo>
                    <a:pt x="2172779" y="27251"/>
                  </a:lnTo>
                  <a:lnTo>
                    <a:pt x="2114918" y="20134"/>
                  </a:lnTo>
                  <a:lnTo>
                    <a:pt x="2056350" y="14060"/>
                  </a:lnTo>
                  <a:lnTo>
                    <a:pt x="1997109" y="9049"/>
                  </a:lnTo>
                  <a:lnTo>
                    <a:pt x="1937232" y="5118"/>
                  </a:lnTo>
                  <a:lnTo>
                    <a:pt x="1876752" y="2287"/>
                  </a:lnTo>
                  <a:lnTo>
                    <a:pt x="1815704" y="57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9172" y="2150364"/>
              <a:ext cx="3508375" cy="1902460"/>
            </a:xfrm>
            <a:custGeom>
              <a:avLst/>
              <a:gdLst/>
              <a:ahLst/>
              <a:cxnLst/>
              <a:rect l="l" t="t" r="r" b="b"/>
              <a:pathLst>
                <a:path w="3508375" h="1902460">
                  <a:moveTo>
                    <a:pt x="0" y="950976"/>
                  </a:moveTo>
                  <a:lnTo>
                    <a:pt x="4219" y="884486"/>
                  </a:lnTo>
                  <a:lnTo>
                    <a:pt x="16694" y="819228"/>
                  </a:lnTo>
                  <a:lnTo>
                    <a:pt x="37144" y="755354"/>
                  </a:lnTo>
                  <a:lnTo>
                    <a:pt x="65293" y="693014"/>
                  </a:lnTo>
                  <a:lnTo>
                    <a:pt x="100861" y="632359"/>
                  </a:lnTo>
                  <a:lnTo>
                    <a:pt x="143570" y="573539"/>
                  </a:lnTo>
                  <a:lnTo>
                    <a:pt x="193142" y="516707"/>
                  </a:lnTo>
                  <a:lnTo>
                    <a:pt x="220414" y="489082"/>
                  </a:lnTo>
                  <a:lnTo>
                    <a:pt x="249298" y="462011"/>
                  </a:lnTo>
                  <a:lnTo>
                    <a:pt x="279759" y="435512"/>
                  </a:lnTo>
                  <a:lnTo>
                    <a:pt x="311761" y="409603"/>
                  </a:lnTo>
                  <a:lnTo>
                    <a:pt x="345270" y="384304"/>
                  </a:lnTo>
                  <a:lnTo>
                    <a:pt x="380252" y="359634"/>
                  </a:lnTo>
                  <a:lnTo>
                    <a:pt x="416670" y="335611"/>
                  </a:lnTo>
                  <a:lnTo>
                    <a:pt x="454492" y="312255"/>
                  </a:lnTo>
                  <a:lnTo>
                    <a:pt x="493681" y="289583"/>
                  </a:lnTo>
                  <a:lnTo>
                    <a:pt x="534204" y="267616"/>
                  </a:lnTo>
                  <a:lnTo>
                    <a:pt x="576024" y="246371"/>
                  </a:lnTo>
                  <a:lnTo>
                    <a:pt x="619108" y="225868"/>
                  </a:lnTo>
                  <a:lnTo>
                    <a:pt x="663421" y="206125"/>
                  </a:lnTo>
                  <a:lnTo>
                    <a:pt x="708928" y="187162"/>
                  </a:lnTo>
                  <a:lnTo>
                    <a:pt x="755593" y="168997"/>
                  </a:lnTo>
                  <a:lnTo>
                    <a:pt x="803384" y="151649"/>
                  </a:lnTo>
                  <a:lnTo>
                    <a:pt x="852263" y="135137"/>
                  </a:lnTo>
                  <a:lnTo>
                    <a:pt x="902197" y="119479"/>
                  </a:lnTo>
                  <a:lnTo>
                    <a:pt x="953152" y="104695"/>
                  </a:lnTo>
                  <a:lnTo>
                    <a:pt x="1005091" y="90804"/>
                  </a:lnTo>
                  <a:lnTo>
                    <a:pt x="1057981" y="77824"/>
                  </a:lnTo>
                  <a:lnTo>
                    <a:pt x="1111786" y="65773"/>
                  </a:lnTo>
                  <a:lnTo>
                    <a:pt x="1166472" y="54672"/>
                  </a:lnTo>
                  <a:lnTo>
                    <a:pt x="1222004" y="44539"/>
                  </a:lnTo>
                  <a:lnTo>
                    <a:pt x="1278348" y="35392"/>
                  </a:lnTo>
                  <a:lnTo>
                    <a:pt x="1335468" y="27251"/>
                  </a:lnTo>
                  <a:lnTo>
                    <a:pt x="1393329" y="20134"/>
                  </a:lnTo>
                  <a:lnTo>
                    <a:pt x="1451897" y="14060"/>
                  </a:lnTo>
                  <a:lnTo>
                    <a:pt x="1511138" y="9049"/>
                  </a:lnTo>
                  <a:lnTo>
                    <a:pt x="1571015" y="5118"/>
                  </a:lnTo>
                  <a:lnTo>
                    <a:pt x="1631495" y="2287"/>
                  </a:lnTo>
                  <a:lnTo>
                    <a:pt x="1692543" y="574"/>
                  </a:lnTo>
                  <a:lnTo>
                    <a:pt x="1754124" y="0"/>
                  </a:lnTo>
                  <a:lnTo>
                    <a:pt x="1815704" y="574"/>
                  </a:lnTo>
                  <a:lnTo>
                    <a:pt x="1876752" y="2287"/>
                  </a:lnTo>
                  <a:lnTo>
                    <a:pt x="1937232" y="5118"/>
                  </a:lnTo>
                  <a:lnTo>
                    <a:pt x="1997109" y="9049"/>
                  </a:lnTo>
                  <a:lnTo>
                    <a:pt x="2056350" y="14060"/>
                  </a:lnTo>
                  <a:lnTo>
                    <a:pt x="2114918" y="20134"/>
                  </a:lnTo>
                  <a:lnTo>
                    <a:pt x="2172779" y="27251"/>
                  </a:lnTo>
                  <a:lnTo>
                    <a:pt x="2229899" y="35392"/>
                  </a:lnTo>
                  <a:lnTo>
                    <a:pt x="2286243" y="44539"/>
                  </a:lnTo>
                  <a:lnTo>
                    <a:pt x="2341775" y="54672"/>
                  </a:lnTo>
                  <a:lnTo>
                    <a:pt x="2396461" y="65773"/>
                  </a:lnTo>
                  <a:lnTo>
                    <a:pt x="2450266" y="77824"/>
                  </a:lnTo>
                  <a:lnTo>
                    <a:pt x="2503156" y="90804"/>
                  </a:lnTo>
                  <a:lnTo>
                    <a:pt x="2555095" y="104695"/>
                  </a:lnTo>
                  <a:lnTo>
                    <a:pt x="2606050" y="119479"/>
                  </a:lnTo>
                  <a:lnTo>
                    <a:pt x="2655984" y="135137"/>
                  </a:lnTo>
                  <a:lnTo>
                    <a:pt x="2704863" y="151649"/>
                  </a:lnTo>
                  <a:lnTo>
                    <a:pt x="2752654" y="168997"/>
                  </a:lnTo>
                  <a:lnTo>
                    <a:pt x="2799319" y="187162"/>
                  </a:lnTo>
                  <a:lnTo>
                    <a:pt x="2844826" y="206125"/>
                  </a:lnTo>
                  <a:lnTo>
                    <a:pt x="2889139" y="225868"/>
                  </a:lnTo>
                  <a:lnTo>
                    <a:pt x="2932223" y="246371"/>
                  </a:lnTo>
                  <a:lnTo>
                    <a:pt x="2974043" y="267616"/>
                  </a:lnTo>
                  <a:lnTo>
                    <a:pt x="3014566" y="289583"/>
                  </a:lnTo>
                  <a:lnTo>
                    <a:pt x="3053755" y="312255"/>
                  </a:lnTo>
                  <a:lnTo>
                    <a:pt x="3091577" y="335611"/>
                  </a:lnTo>
                  <a:lnTo>
                    <a:pt x="3127995" y="359634"/>
                  </a:lnTo>
                  <a:lnTo>
                    <a:pt x="3162977" y="384304"/>
                  </a:lnTo>
                  <a:lnTo>
                    <a:pt x="3196486" y="409603"/>
                  </a:lnTo>
                  <a:lnTo>
                    <a:pt x="3228488" y="435512"/>
                  </a:lnTo>
                  <a:lnTo>
                    <a:pt x="3258949" y="462011"/>
                  </a:lnTo>
                  <a:lnTo>
                    <a:pt x="3287833" y="489082"/>
                  </a:lnTo>
                  <a:lnTo>
                    <a:pt x="3315105" y="516707"/>
                  </a:lnTo>
                  <a:lnTo>
                    <a:pt x="3364677" y="573539"/>
                  </a:lnTo>
                  <a:lnTo>
                    <a:pt x="3407386" y="632359"/>
                  </a:lnTo>
                  <a:lnTo>
                    <a:pt x="3442954" y="693014"/>
                  </a:lnTo>
                  <a:lnTo>
                    <a:pt x="3471103" y="755354"/>
                  </a:lnTo>
                  <a:lnTo>
                    <a:pt x="3491553" y="819228"/>
                  </a:lnTo>
                  <a:lnTo>
                    <a:pt x="3504028" y="884486"/>
                  </a:lnTo>
                  <a:lnTo>
                    <a:pt x="3508248" y="950976"/>
                  </a:lnTo>
                  <a:lnTo>
                    <a:pt x="3507187" y="984365"/>
                  </a:lnTo>
                  <a:lnTo>
                    <a:pt x="3498805" y="1050258"/>
                  </a:lnTo>
                  <a:lnTo>
                    <a:pt x="3482307" y="1114842"/>
                  </a:lnTo>
                  <a:lnTo>
                    <a:pt x="3457973" y="1177968"/>
                  </a:lnTo>
                  <a:lnTo>
                    <a:pt x="3426080" y="1239485"/>
                  </a:lnTo>
                  <a:lnTo>
                    <a:pt x="3386907" y="1299241"/>
                  </a:lnTo>
                  <a:lnTo>
                    <a:pt x="3340732" y="1357086"/>
                  </a:lnTo>
                  <a:lnTo>
                    <a:pt x="3287833" y="1412869"/>
                  </a:lnTo>
                  <a:lnTo>
                    <a:pt x="3258949" y="1439940"/>
                  </a:lnTo>
                  <a:lnTo>
                    <a:pt x="3228488" y="1466439"/>
                  </a:lnTo>
                  <a:lnTo>
                    <a:pt x="3196486" y="1492348"/>
                  </a:lnTo>
                  <a:lnTo>
                    <a:pt x="3162977" y="1517647"/>
                  </a:lnTo>
                  <a:lnTo>
                    <a:pt x="3127995" y="1542317"/>
                  </a:lnTo>
                  <a:lnTo>
                    <a:pt x="3091577" y="1566340"/>
                  </a:lnTo>
                  <a:lnTo>
                    <a:pt x="3053755" y="1589696"/>
                  </a:lnTo>
                  <a:lnTo>
                    <a:pt x="3014566" y="1612368"/>
                  </a:lnTo>
                  <a:lnTo>
                    <a:pt x="2974043" y="1634335"/>
                  </a:lnTo>
                  <a:lnTo>
                    <a:pt x="2932223" y="1655580"/>
                  </a:lnTo>
                  <a:lnTo>
                    <a:pt x="2889139" y="1676083"/>
                  </a:lnTo>
                  <a:lnTo>
                    <a:pt x="2844826" y="1695826"/>
                  </a:lnTo>
                  <a:lnTo>
                    <a:pt x="2799319" y="1714789"/>
                  </a:lnTo>
                  <a:lnTo>
                    <a:pt x="2752654" y="1732954"/>
                  </a:lnTo>
                  <a:lnTo>
                    <a:pt x="2704863" y="1750302"/>
                  </a:lnTo>
                  <a:lnTo>
                    <a:pt x="2655984" y="1766814"/>
                  </a:lnTo>
                  <a:lnTo>
                    <a:pt x="2606050" y="1782472"/>
                  </a:lnTo>
                  <a:lnTo>
                    <a:pt x="2555095" y="1797256"/>
                  </a:lnTo>
                  <a:lnTo>
                    <a:pt x="2503156" y="1811147"/>
                  </a:lnTo>
                  <a:lnTo>
                    <a:pt x="2450266" y="1824127"/>
                  </a:lnTo>
                  <a:lnTo>
                    <a:pt x="2396461" y="1836178"/>
                  </a:lnTo>
                  <a:lnTo>
                    <a:pt x="2341775" y="1847279"/>
                  </a:lnTo>
                  <a:lnTo>
                    <a:pt x="2286243" y="1857412"/>
                  </a:lnTo>
                  <a:lnTo>
                    <a:pt x="2229899" y="1866559"/>
                  </a:lnTo>
                  <a:lnTo>
                    <a:pt x="2172779" y="1874700"/>
                  </a:lnTo>
                  <a:lnTo>
                    <a:pt x="2114918" y="1881817"/>
                  </a:lnTo>
                  <a:lnTo>
                    <a:pt x="2056350" y="1887891"/>
                  </a:lnTo>
                  <a:lnTo>
                    <a:pt x="1997109" y="1892902"/>
                  </a:lnTo>
                  <a:lnTo>
                    <a:pt x="1937232" y="1896833"/>
                  </a:lnTo>
                  <a:lnTo>
                    <a:pt x="1876752" y="1899664"/>
                  </a:lnTo>
                  <a:lnTo>
                    <a:pt x="1815704" y="1901377"/>
                  </a:lnTo>
                  <a:lnTo>
                    <a:pt x="1754124" y="1901952"/>
                  </a:lnTo>
                  <a:lnTo>
                    <a:pt x="1692543" y="1901377"/>
                  </a:lnTo>
                  <a:lnTo>
                    <a:pt x="1631495" y="1899664"/>
                  </a:lnTo>
                  <a:lnTo>
                    <a:pt x="1571015" y="1896833"/>
                  </a:lnTo>
                  <a:lnTo>
                    <a:pt x="1511138" y="1892902"/>
                  </a:lnTo>
                  <a:lnTo>
                    <a:pt x="1451897" y="1887891"/>
                  </a:lnTo>
                  <a:lnTo>
                    <a:pt x="1393329" y="1881817"/>
                  </a:lnTo>
                  <a:lnTo>
                    <a:pt x="1335468" y="1874700"/>
                  </a:lnTo>
                  <a:lnTo>
                    <a:pt x="1278348" y="1866559"/>
                  </a:lnTo>
                  <a:lnTo>
                    <a:pt x="1222004" y="1857412"/>
                  </a:lnTo>
                  <a:lnTo>
                    <a:pt x="1166472" y="1847279"/>
                  </a:lnTo>
                  <a:lnTo>
                    <a:pt x="1111786" y="1836178"/>
                  </a:lnTo>
                  <a:lnTo>
                    <a:pt x="1057981" y="1824127"/>
                  </a:lnTo>
                  <a:lnTo>
                    <a:pt x="1005091" y="1811147"/>
                  </a:lnTo>
                  <a:lnTo>
                    <a:pt x="953152" y="1797256"/>
                  </a:lnTo>
                  <a:lnTo>
                    <a:pt x="902197" y="1782472"/>
                  </a:lnTo>
                  <a:lnTo>
                    <a:pt x="852263" y="1766814"/>
                  </a:lnTo>
                  <a:lnTo>
                    <a:pt x="803384" y="1750302"/>
                  </a:lnTo>
                  <a:lnTo>
                    <a:pt x="755593" y="1732954"/>
                  </a:lnTo>
                  <a:lnTo>
                    <a:pt x="708928" y="1714789"/>
                  </a:lnTo>
                  <a:lnTo>
                    <a:pt x="663421" y="1695826"/>
                  </a:lnTo>
                  <a:lnTo>
                    <a:pt x="619108" y="1676083"/>
                  </a:lnTo>
                  <a:lnTo>
                    <a:pt x="576024" y="1655580"/>
                  </a:lnTo>
                  <a:lnTo>
                    <a:pt x="534204" y="1634335"/>
                  </a:lnTo>
                  <a:lnTo>
                    <a:pt x="493681" y="1612368"/>
                  </a:lnTo>
                  <a:lnTo>
                    <a:pt x="454492" y="1589696"/>
                  </a:lnTo>
                  <a:lnTo>
                    <a:pt x="416670" y="1566340"/>
                  </a:lnTo>
                  <a:lnTo>
                    <a:pt x="380252" y="1542317"/>
                  </a:lnTo>
                  <a:lnTo>
                    <a:pt x="345270" y="1517647"/>
                  </a:lnTo>
                  <a:lnTo>
                    <a:pt x="311761" y="1492348"/>
                  </a:lnTo>
                  <a:lnTo>
                    <a:pt x="279759" y="1466439"/>
                  </a:lnTo>
                  <a:lnTo>
                    <a:pt x="249298" y="1439940"/>
                  </a:lnTo>
                  <a:lnTo>
                    <a:pt x="220414" y="1412869"/>
                  </a:lnTo>
                  <a:lnTo>
                    <a:pt x="193142" y="1385244"/>
                  </a:lnTo>
                  <a:lnTo>
                    <a:pt x="143570" y="1328412"/>
                  </a:lnTo>
                  <a:lnTo>
                    <a:pt x="100861" y="1269592"/>
                  </a:lnTo>
                  <a:lnTo>
                    <a:pt x="65293" y="1208937"/>
                  </a:lnTo>
                  <a:lnTo>
                    <a:pt x="37144" y="1146597"/>
                  </a:lnTo>
                  <a:lnTo>
                    <a:pt x="16694" y="1082723"/>
                  </a:lnTo>
                  <a:lnTo>
                    <a:pt x="4219" y="1017465"/>
                  </a:lnTo>
                  <a:lnTo>
                    <a:pt x="0" y="9509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5412" y="3342132"/>
              <a:ext cx="1066800" cy="472440"/>
            </a:xfrm>
            <a:custGeom>
              <a:avLst/>
              <a:gdLst/>
              <a:ahLst/>
              <a:cxnLst/>
              <a:rect l="l" t="t" r="r" b="b"/>
              <a:pathLst>
                <a:path w="1066800" h="472439">
                  <a:moveTo>
                    <a:pt x="1066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066800" y="47243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5412" y="3342132"/>
              <a:ext cx="1066800" cy="472440"/>
            </a:xfrm>
            <a:custGeom>
              <a:avLst/>
              <a:gdLst/>
              <a:ahLst/>
              <a:cxnLst/>
              <a:rect l="l" t="t" r="r" b="b"/>
              <a:pathLst>
                <a:path w="1066800" h="472439">
                  <a:moveTo>
                    <a:pt x="0" y="472439"/>
                  </a:moveTo>
                  <a:lnTo>
                    <a:pt x="1066800" y="472439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2211" y="3390900"/>
              <a:ext cx="646430" cy="360045"/>
            </a:xfrm>
            <a:custGeom>
              <a:avLst/>
              <a:gdLst/>
              <a:ahLst/>
              <a:cxnLst/>
              <a:rect l="l" t="t" r="r" b="b"/>
              <a:pathLst>
                <a:path w="646429" h="360045">
                  <a:moveTo>
                    <a:pt x="537590" y="0"/>
                  </a:moveTo>
                  <a:lnTo>
                    <a:pt x="537590" y="89915"/>
                  </a:lnTo>
                  <a:lnTo>
                    <a:pt x="0" y="89915"/>
                  </a:lnTo>
                  <a:lnTo>
                    <a:pt x="0" y="269748"/>
                  </a:lnTo>
                  <a:lnTo>
                    <a:pt x="537590" y="269748"/>
                  </a:lnTo>
                  <a:lnTo>
                    <a:pt x="537590" y="359663"/>
                  </a:lnTo>
                  <a:lnTo>
                    <a:pt x="646176" y="179832"/>
                  </a:lnTo>
                  <a:lnTo>
                    <a:pt x="537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82211" y="3390900"/>
              <a:ext cx="646430" cy="360045"/>
            </a:xfrm>
            <a:custGeom>
              <a:avLst/>
              <a:gdLst/>
              <a:ahLst/>
              <a:cxnLst/>
              <a:rect l="l" t="t" r="r" b="b"/>
              <a:pathLst>
                <a:path w="646429" h="360045">
                  <a:moveTo>
                    <a:pt x="0" y="89915"/>
                  </a:moveTo>
                  <a:lnTo>
                    <a:pt x="537590" y="89915"/>
                  </a:lnTo>
                  <a:lnTo>
                    <a:pt x="537590" y="0"/>
                  </a:lnTo>
                  <a:lnTo>
                    <a:pt x="646176" y="179832"/>
                  </a:lnTo>
                  <a:lnTo>
                    <a:pt x="537590" y="359663"/>
                  </a:lnTo>
                  <a:lnTo>
                    <a:pt x="537590" y="269748"/>
                  </a:lnTo>
                  <a:lnTo>
                    <a:pt x="0" y="269748"/>
                  </a:lnTo>
                  <a:lnTo>
                    <a:pt x="0" y="899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28388" y="3342132"/>
              <a:ext cx="1027430" cy="472440"/>
            </a:xfrm>
            <a:custGeom>
              <a:avLst/>
              <a:gdLst/>
              <a:ahLst/>
              <a:cxnLst/>
              <a:rect l="l" t="t" r="r" b="b"/>
              <a:pathLst>
                <a:path w="1027429" h="472439">
                  <a:moveTo>
                    <a:pt x="102717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027176" y="472439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8388" y="3342132"/>
              <a:ext cx="1027430" cy="472440"/>
            </a:xfrm>
            <a:custGeom>
              <a:avLst/>
              <a:gdLst/>
              <a:ahLst/>
              <a:cxnLst/>
              <a:rect l="l" t="t" r="r" b="b"/>
              <a:pathLst>
                <a:path w="1027429" h="472439">
                  <a:moveTo>
                    <a:pt x="0" y="472439"/>
                  </a:moveTo>
                  <a:lnTo>
                    <a:pt x="1027176" y="47243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15412" y="2438400"/>
            <a:ext cx="2740406" cy="1242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Carlito"/>
                <a:cs typeface="Carlito"/>
              </a:rPr>
              <a:t>System/Information</a:t>
            </a:r>
            <a:endParaRPr sz="2200" dirty="0">
              <a:latin typeface="Carlito"/>
              <a:cs typeface="Carlito"/>
            </a:endParaRPr>
          </a:p>
          <a:p>
            <a:pPr marL="38100" algn="ctr">
              <a:lnSpc>
                <a:spcPct val="100000"/>
              </a:lnSpc>
              <a:spcBef>
                <a:spcPts val="25"/>
              </a:spcBef>
            </a:pPr>
            <a:r>
              <a:rPr sz="2200" dirty="0">
                <a:latin typeface="Carlito"/>
                <a:cs typeface="Carlito"/>
              </a:rPr>
              <a:t>engineering</a:t>
            </a:r>
          </a:p>
          <a:p>
            <a:pPr algn="ctr">
              <a:lnSpc>
                <a:spcPct val="100000"/>
              </a:lnSpc>
              <a:spcBef>
                <a:spcPts val="1905"/>
              </a:spcBef>
              <a:tabLst>
                <a:tab pos="1764030" algn="l"/>
              </a:tabLst>
            </a:pPr>
            <a:r>
              <a:rPr sz="2000" b="1" spc="-15" dirty="0">
                <a:latin typeface="Carlito"/>
                <a:cs typeface="Carlito"/>
              </a:rPr>
              <a:t>analysis	</a:t>
            </a:r>
            <a:r>
              <a:rPr sz="2000" b="1" spc="-10" dirty="0">
                <a:latin typeface="Carlito"/>
                <a:cs typeface="Carlito"/>
              </a:rPr>
              <a:t>design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72009" y="3337369"/>
            <a:ext cx="1021715" cy="481965"/>
            <a:chOff x="6172009" y="3337369"/>
            <a:chExt cx="1021715" cy="481965"/>
          </a:xfrm>
        </p:grpSpPr>
        <p:sp>
          <p:nvSpPr>
            <p:cNvPr id="17" name="object 17"/>
            <p:cNvSpPr/>
            <p:nvPr/>
          </p:nvSpPr>
          <p:spPr>
            <a:xfrm>
              <a:off x="6176771" y="3342132"/>
              <a:ext cx="1012190" cy="472440"/>
            </a:xfrm>
            <a:custGeom>
              <a:avLst/>
              <a:gdLst/>
              <a:ahLst/>
              <a:cxnLst/>
              <a:rect l="l" t="t" r="r" b="b"/>
              <a:pathLst>
                <a:path w="1012190" h="472439">
                  <a:moveTo>
                    <a:pt x="101193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011935" y="472439"/>
                  </a:lnTo>
                  <a:lnTo>
                    <a:pt x="1011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6771" y="3342132"/>
              <a:ext cx="1012190" cy="472440"/>
            </a:xfrm>
            <a:custGeom>
              <a:avLst/>
              <a:gdLst/>
              <a:ahLst/>
              <a:cxnLst/>
              <a:rect l="l" t="t" r="r" b="b"/>
              <a:pathLst>
                <a:path w="1012190" h="472439">
                  <a:moveTo>
                    <a:pt x="0" y="472439"/>
                  </a:moveTo>
                  <a:lnTo>
                    <a:pt x="1011935" y="472439"/>
                  </a:lnTo>
                  <a:lnTo>
                    <a:pt x="101193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76771" y="3342132"/>
            <a:ext cx="1012190" cy="4724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Carlito"/>
                <a:cs typeface="Carlito"/>
              </a:rPr>
              <a:t>code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96009" y="3337369"/>
            <a:ext cx="1085850" cy="481965"/>
            <a:chOff x="7696009" y="3337369"/>
            <a:chExt cx="1085850" cy="481965"/>
          </a:xfrm>
        </p:grpSpPr>
        <p:sp>
          <p:nvSpPr>
            <p:cNvPr id="21" name="object 21"/>
            <p:cNvSpPr/>
            <p:nvPr/>
          </p:nvSpPr>
          <p:spPr>
            <a:xfrm>
              <a:off x="7700771" y="3342132"/>
              <a:ext cx="1076325" cy="472440"/>
            </a:xfrm>
            <a:custGeom>
              <a:avLst/>
              <a:gdLst/>
              <a:ahLst/>
              <a:cxnLst/>
              <a:rect l="l" t="t" r="r" b="b"/>
              <a:pathLst>
                <a:path w="1076325" h="472439">
                  <a:moveTo>
                    <a:pt x="1075944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075944" y="472439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00771" y="3342132"/>
              <a:ext cx="1076325" cy="472440"/>
            </a:xfrm>
            <a:custGeom>
              <a:avLst/>
              <a:gdLst/>
              <a:ahLst/>
              <a:cxnLst/>
              <a:rect l="l" t="t" r="r" b="b"/>
              <a:pathLst>
                <a:path w="1076325" h="472439">
                  <a:moveTo>
                    <a:pt x="0" y="472439"/>
                  </a:moveTo>
                  <a:lnTo>
                    <a:pt x="1075944" y="472439"/>
                  </a:lnTo>
                  <a:lnTo>
                    <a:pt x="1075944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00771" y="3342132"/>
            <a:ext cx="1076325" cy="4724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245"/>
              </a:spcBef>
            </a:pPr>
            <a:r>
              <a:rPr sz="2000" b="1" spc="-20" dirty="0">
                <a:latin typeface="Carlito"/>
                <a:cs typeface="Carlito"/>
              </a:rPr>
              <a:t>test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50991" y="3386328"/>
            <a:ext cx="2063750" cy="433070"/>
            <a:chOff x="5650991" y="3386328"/>
            <a:chExt cx="2063750" cy="433070"/>
          </a:xfrm>
        </p:grpSpPr>
        <p:sp>
          <p:nvSpPr>
            <p:cNvPr id="25" name="object 25"/>
            <p:cNvSpPr/>
            <p:nvPr/>
          </p:nvSpPr>
          <p:spPr>
            <a:xfrm>
              <a:off x="5655563" y="3390900"/>
              <a:ext cx="521334" cy="360045"/>
            </a:xfrm>
            <a:custGeom>
              <a:avLst/>
              <a:gdLst/>
              <a:ahLst/>
              <a:cxnLst/>
              <a:rect l="l" t="t" r="r" b="b"/>
              <a:pathLst>
                <a:path w="521335" h="360045">
                  <a:moveTo>
                    <a:pt x="412623" y="0"/>
                  </a:moveTo>
                  <a:lnTo>
                    <a:pt x="412623" y="89915"/>
                  </a:lnTo>
                  <a:lnTo>
                    <a:pt x="0" y="89915"/>
                  </a:lnTo>
                  <a:lnTo>
                    <a:pt x="0" y="269748"/>
                  </a:lnTo>
                  <a:lnTo>
                    <a:pt x="412623" y="269748"/>
                  </a:lnTo>
                  <a:lnTo>
                    <a:pt x="412623" y="359663"/>
                  </a:lnTo>
                  <a:lnTo>
                    <a:pt x="521208" y="179832"/>
                  </a:lnTo>
                  <a:lnTo>
                    <a:pt x="412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55563" y="3390900"/>
              <a:ext cx="521334" cy="360045"/>
            </a:xfrm>
            <a:custGeom>
              <a:avLst/>
              <a:gdLst/>
              <a:ahLst/>
              <a:cxnLst/>
              <a:rect l="l" t="t" r="r" b="b"/>
              <a:pathLst>
                <a:path w="521335" h="360045">
                  <a:moveTo>
                    <a:pt x="0" y="89915"/>
                  </a:moveTo>
                  <a:lnTo>
                    <a:pt x="412623" y="89915"/>
                  </a:lnTo>
                  <a:lnTo>
                    <a:pt x="412623" y="0"/>
                  </a:lnTo>
                  <a:lnTo>
                    <a:pt x="521208" y="179832"/>
                  </a:lnTo>
                  <a:lnTo>
                    <a:pt x="412623" y="359663"/>
                  </a:lnTo>
                  <a:lnTo>
                    <a:pt x="412623" y="269748"/>
                  </a:lnTo>
                  <a:lnTo>
                    <a:pt x="0" y="269748"/>
                  </a:lnTo>
                  <a:lnTo>
                    <a:pt x="0" y="899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88707" y="3454908"/>
              <a:ext cx="521334" cy="360045"/>
            </a:xfrm>
            <a:custGeom>
              <a:avLst/>
              <a:gdLst/>
              <a:ahLst/>
              <a:cxnLst/>
              <a:rect l="l" t="t" r="r" b="b"/>
              <a:pathLst>
                <a:path w="521334" h="360045">
                  <a:moveTo>
                    <a:pt x="412623" y="0"/>
                  </a:moveTo>
                  <a:lnTo>
                    <a:pt x="412623" y="89915"/>
                  </a:lnTo>
                  <a:lnTo>
                    <a:pt x="0" y="89915"/>
                  </a:lnTo>
                  <a:lnTo>
                    <a:pt x="0" y="269747"/>
                  </a:lnTo>
                  <a:lnTo>
                    <a:pt x="412623" y="269747"/>
                  </a:lnTo>
                  <a:lnTo>
                    <a:pt x="412623" y="359663"/>
                  </a:lnTo>
                  <a:lnTo>
                    <a:pt x="521208" y="179831"/>
                  </a:lnTo>
                  <a:lnTo>
                    <a:pt x="412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88707" y="3454908"/>
              <a:ext cx="521334" cy="360045"/>
            </a:xfrm>
            <a:custGeom>
              <a:avLst/>
              <a:gdLst/>
              <a:ahLst/>
              <a:cxnLst/>
              <a:rect l="l" t="t" r="r" b="b"/>
              <a:pathLst>
                <a:path w="521334" h="360045">
                  <a:moveTo>
                    <a:pt x="0" y="89915"/>
                  </a:moveTo>
                  <a:lnTo>
                    <a:pt x="412623" y="89915"/>
                  </a:lnTo>
                  <a:lnTo>
                    <a:pt x="412623" y="0"/>
                  </a:lnTo>
                  <a:lnTo>
                    <a:pt x="521208" y="179831"/>
                  </a:lnTo>
                  <a:lnTo>
                    <a:pt x="412623" y="359663"/>
                  </a:lnTo>
                  <a:lnTo>
                    <a:pt x="412623" y="269747"/>
                  </a:lnTo>
                  <a:lnTo>
                    <a:pt x="0" y="269747"/>
                  </a:lnTo>
                  <a:lnTo>
                    <a:pt x="0" y="899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666" y="658825"/>
            <a:ext cx="68707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ANALISA </a:t>
            </a:r>
            <a:r>
              <a:rPr spc="-220" dirty="0"/>
              <a:t>SISTEM</a:t>
            </a:r>
            <a:r>
              <a:rPr spc="-500" dirty="0"/>
              <a:t> </a:t>
            </a:r>
            <a:r>
              <a:rPr spc="-65" dirty="0"/>
              <a:t>BERJALAN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85" marR="6350">
              <a:lnSpc>
                <a:spcPct val="100000"/>
              </a:lnSpc>
              <a:spcBef>
                <a:spcPts val="110"/>
              </a:spcBef>
            </a:pPr>
            <a:r>
              <a:rPr dirty="0"/>
              <a:t>Metode </a:t>
            </a:r>
            <a:r>
              <a:rPr spc="-5" dirty="0"/>
              <a:t>pendekatan atau penelitian yang diperlukan sebagai acuan atau kerangka kerja penelitian, sehingga memperoleh </a:t>
            </a:r>
            <a:r>
              <a:rPr dirty="0"/>
              <a:t>suatu </a:t>
            </a:r>
            <a:r>
              <a:rPr spc="-5" dirty="0"/>
              <a:t>keluaran  </a:t>
            </a:r>
            <a:r>
              <a:rPr spc="5" dirty="0"/>
              <a:t>atau</a:t>
            </a:r>
            <a:r>
              <a:rPr spc="-45" dirty="0"/>
              <a:t> </a:t>
            </a:r>
            <a:r>
              <a:rPr spc="10" dirty="0"/>
              <a:t>hasil</a:t>
            </a:r>
            <a:r>
              <a:rPr spc="-40" dirty="0"/>
              <a:t> </a:t>
            </a:r>
            <a:r>
              <a:rPr dirty="0"/>
              <a:t>yang terkonsep.</a:t>
            </a:r>
            <a:r>
              <a:rPr spc="-150" dirty="0"/>
              <a:t> </a:t>
            </a:r>
            <a:r>
              <a:rPr dirty="0"/>
              <a:t>Alur</a:t>
            </a:r>
            <a:r>
              <a:rPr spc="-10" dirty="0"/>
              <a:t> </a:t>
            </a:r>
            <a:r>
              <a:rPr spc="-5" dirty="0"/>
              <a:t>yang</a:t>
            </a:r>
            <a:r>
              <a:rPr spc="5" dirty="0"/>
              <a:t> digunakan</a:t>
            </a:r>
            <a:r>
              <a:rPr spc="-60" dirty="0"/>
              <a:t> </a:t>
            </a:r>
            <a:r>
              <a:rPr dirty="0"/>
              <a:t>dalam</a:t>
            </a:r>
            <a:r>
              <a:rPr spc="-30" dirty="0"/>
              <a:t> </a:t>
            </a:r>
            <a:r>
              <a:rPr dirty="0"/>
              <a:t>perancangan</a:t>
            </a:r>
            <a:r>
              <a:rPr spc="-60" dirty="0"/>
              <a:t> </a:t>
            </a:r>
            <a:r>
              <a:rPr dirty="0"/>
              <a:t>program</a:t>
            </a:r>
            <a:r>
              <a:rPr spc="-25" dirty="0"/>
              <a:t> </a:t>
            </a:r>
            <a:r>
              <a:rPr dirty="0"/>
              <a:t>aplikasi</a:t>
            </a:r>
            <a:r>
              <a:rPr spc="-45" dirty="0"/>
              <a:t> </a:t>
            </a:r>
            <a:r>
              <a:rPr dirty="0"/>
              <a:t>identifikasi</a:t>
            </a:r>
            <a:r>
              <a:rPr spc="-55" dirty="0"/>
              <a:t> </a:t>
            </a:r>
            <a:r>
              <a:rPr dirty="0"/>
              <a:t>wajah</a:t>
            </a:r>
            <a:r>
              <a:rPr spc="-40" dirty="0"/>
              <a:t> </a:t>
            </a:r>
            <a:r>
              <a:rPr spc="5" dirty="0"/>
              <a:t>berbasis</a:t>
            </a:r>
            <a:r>
              <a:rPr spc="-140" dirty="0"/>
              <a:t> </a:t>
            </a:r>
            <a:r>
              <a:rPr spc="5" dirty="0"/>
              <a:t>Android</a:t>
            </a:r>
            <a:r>
              <a:rPr spc="-40" dirty="0"/>
              <a:t> </a:t>
            </a:r>
            <a:r>
              <a:rPr spc="5" dirty="0"/>
              <a:t>antara</a:t>
            </a:r>
            <a:r>
              <a:rPr spc="-50" dirty="0"/>
              <a:t> </a:t>
            </a:r>
            <a:r>
              <a:rPr spc="5" dirty="0"/>
              <a:t>lain:</a:t>
            </a:r>
          </a:p>
          <a:p>
            <a:pPr marL="6985">
              <a:lnSpc>
                <a:spcPct val="100000"/>
              </a:lnSpc>
              <a:spcBef>
                <a:spcPts val="20"/>
              </a:spcBef>
            </a:pPr>
            <a:endParaRPr sz="1550"/>
          </a:p>
          <a:p>
            <a:pPr marL="165735" indent="-146685">
              <a:lnSpc>
                <a:spcPct val="100000"/>
              </a:lnSpc>
              <a:buSzPct val="93000"/>
              <a:buAutoNum type="arabicPeriod"/>
              <a:tabLst>
                <a:tab pos="167005" algn="l"/>
              </a:tabLst>
            </a:pPr>
            <a:r>
              <a:rPr dirty="0"/>
              <a:t>Pendifinisian aplikasi </a:t>
            </a:r>
            <a:r>
              <a:rPr spc="-5" dirty="0"/>
              <a:t>yang</a:t>
            </a:r>
            <a:r>
              <a:rPr spc="-145" dirty="0"/>
              <a:t> </a:t>
            </a:r>
            <a:r>
              <a:rPr spc="5" dirty="0"/>
              <a:t>dibangun.</a:t>
            </a:r>
          </a:p>
          <a:p>
            <a:pPr marL="6985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imes New Roman" panose="02020603050405020304"/>
              <a:buAutoNum type="arabicPeriod"/>
            </a:pPr>
            <a:endParaRPr sz="1550"/>
          </a:p>
          <a:p>
            <a:pPr marL="165735" indent="-146685">
              <a:lnSpc>
                <a:spcPct val="100000"/>
              </a:lnSpc>
              <a:buSzPct val="93000"/>
              <a:buAutoNum type="arabicPeriod"/>
              <a:tabLst>
                <a:tab pos="167005" algn="l"/>
              </a:tabLst>
            </a:pPr>
            <a:r>
              <a:rPr dirty="0"/>
              <a:t>Identifikasi</a:t>
            </a:r>
            <a:r>
              <a:rPr spc="-90" dirty="0"/>
              <a:t> </a:t>
            </a:r>
            <a:r>
              <a:rPr dirty="0"/>
              <a:t>masalah</a:t>
            </a:r>
            <a:r>
              <a:rPr spc="-50" dirty="0"/>
              <a:t> </a:t>
            </a:r>
            <a:r>
              <a:rPr spc="-5" dirty="0"/>
              <a:t>yang</a:t>
            </a:r>
            <a:r>
              <a:rPr dirty="0"/>
              <a:t> </a:t>
            </a:r>
            <a:r>
              <a:rPr spc="5" dirty="0"/>
              <a:t>terjadi,</a:t>
            </a:r>
            <a:r>
              <a:rPr spc="-80" dirty="0"/>
              <a:t> </a:t>
            </a:r>
            <a:r>
              <a:rPr spc="5" dirty="0"/>
              <a:t>terkait</a:t>
            </a:r>
            <a:r>
              <a:rPr spc="-50" dirty="0"/>
              <a:t> </a:t>
            </a:r>
            <a:r>
              <a:rPr spc="5" dirty="0"/>
              <a:t>dengan</a:t>
            </a:r>
            <a:r>
              <a:rPr spc="-45" dirty="0"/>
              <a:t> </a:t>
            </a:r>
            <a:r>
              <a:rPr dirty="0"/>
              <a:t>aplikasi</a:t>
            </a:r>
            <a:r>
              <a:rPr spc="-70" dirty="0"/>
              <a:t> </a:t>
            </a:r>
            <a:r>
              <a:rPr dirty="0"/>
              <a:t>wajah</a:t>
            </a:r>
            <a:r>
              <a:rPr spc="-25" dirty="0"/>
              <a:t> </a:t>
            </a:r>
            <a:r>
              <a:rPr spc="5" dirty="0"/>
              <a:t>berbasis</a:t>
            </a:r>
            <a:r>
              <a:rPr spc="-75" dirty="0"/>
              <a:t> </a:t>
            </a:r>
            <a:r>
              <a:rPr spc="5" dirty="0"/>
              <a:t>android</a:t>
            </a:r>
            <a:r>
              <a:rPr spc="-85" dirty="0"/>
              <a:t> </a:t>
            </a:r>
            <a:r>
              <a:rPr dirty="0"/>
              <a:t>.</a:t>
            </a:r>
          </a:p>
          <a:p>
            <a:pPr marL="6985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imes New Roman" panose="02020603050405020304"/>
              <a:buAutoNum type="arabicPeriod"/>
            </a:pPr>
            <a:endParaRPr sz="1550"/>
          </a:p>
          <a:p>
            <a:pPr marL="165735" indent="-146685">
              <a:lnSpc>
                <a:spcPct val="100000"/>
              </a:lnSpc>
              <a:buSzPct val="93000"/>
              <a:buAutoNum type="arabicPeriod"/>
              <a:tabLst>
                <a:tab pos="167005" algn="l"/>
              </a:tabLst>
            </a:pPr>
            <a:r>
              <a:rPr dirty="0"/>
              <a:t>Menetapkan</a:t>
            </a:r>
            <a:r>
              <a:rPr spc="-75" dirty="0"/>
              <a:t> </a:t>
            </a:r>
            <a:r>
              <a:rPr spc="5" dirty="0"/>
              <a:t>tujuan</a:t>
            </a:r>
            <a:r>
              <a:rPr spc="-70" dirty="0"/>
              <a:t> </a:t>
            </a:r>
            <a:r>
              <a:rPr spc="5" dirty="0"/>
              <a:t>dari</a:t>
            </a:r>
            <a:r>
              <a:rPr spc="-30" dirty="0"/>
              <a:t> </a:t>
            </a:r>
            <a:r>
              <a:rPr dirty="0"/>
              <a:t>penelitian</a:t>
            </a:r>
            <a:r>
              <a:rPr spc="-90" dirty="0"/>
              <a:t> </a:t>
            </a:r>
            <a:r>
              <a:rPr dirty="0"/>
              <a:t>aplikasi</a:t>
            </a:r>
            <a:r>
              <a:rPr spc="-65" dirty="0"/>
              <a:t> </a:t>
            </a:r>
            <a:r>
              <a:rPr dirty="0"/>
              <a:t>identifikasi</a:t>
            </a:r>
            <a:r>
              <a:rPr spc="-70" dirty="0"/>
              <a:t> </a:t>
            </a:r>
            <a:r>
              <a:rPr dirty="0"/>
              <a:t>wajah</a:t>
            </a:r>
            <a:r>
              <a:rPr spc="-50" dirty="0"/>
              <a:t> </a:t>
            </a:r>
            <a:r>
              <a:rPr spc="5" dirty="0"/>
              <a:t>berbasis</a:t>
            </a:r>
            <a:r>
              <a:rPr spc="-70" dirty="0"/>
              <a:t> </a:t>
            </a:r>
            <a:r>
              <a:rPr dirty="0"/>
              <a:t>android.</a:t>
            </a:r>
          </a:p>
          <a:p>
            <a:pPr marL="6985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imes New Roman" panose="02020603050405020304"/>
              <a:buAutoNum type="arabicPeriod"/>
            </a:pPr>
            <a:endParaRPr sz="1550"/>
          </a:p>
          <a:p>
            <a:pPr marL="165735" indent="-146685">
              <a:lnSpc>
                <a:spcPct val="100000"/>
              </a:lnSpc>
              <a:spcBef>
                <a:spcPts val="5"/>
              </a:spcBef>
              <a:buSzPct val="93000"/>
              <a:buAutoNum type="arabicPeriod"/>
              <a:tabLst>
                <a:tab pos="167005" algn="l"/>
              </a:tabLst>
            </a:pPr>
            <a:r>
              <a:rPr dirty="0"/>
              <a:t>Pengumpulan</a:t>
            </a:r>
            <a:r>
              <a:rPr spc="-70" dirty="0"/>
              <a:t> </a:t>
            </a:r>
            <a:r>
              <a:rPr spc="10" dirty="0"/>
              <a:t>data</a:t>
            </a:r>
            <a:r>
              <a:rPr spc="-60" dirty="0"/>
              <a:t> </a:t>
            </a:r>
            <a:r>
              <a:rPr spc="5" dirty="0"/>
              <a:t>dan</a:t>
            </a:r>
            <a:r>
              <a:rPr spc="-25" dirty="0"/>
              <a:t> </a:t>
            </a:r>
            <a:r>
              <a:rPr spc="10" dirty="0"/>
              <a:t>studi</a:t>
            </a:r>
            <a:r>
              <a:rPr spc="-75" dirty="0"/>
              <a:t> </a:t>
            </a:r>
            <a:r>
              <a:rPr dirty="0"/>
              <a:t>kepustakaan</a:t>
            </a:r>
            <a:r>
              <a:rPr spc="-65" dirty="0"/>
              <a:t> </a:t>
            </a:r>
            <a:r>
              <a:rPr spc="-5" dirty="0"/>
              <a:t>yang </a:t>
            </a:r>
            <a:r>
              <a:rPr dirty="0"/>
              <a:t>berhubungan</a:t>
            </a:r>
            <a:r>
              <a:rPr spc="-70" dirty="0"/>
              <a:t> </a:t>
            </a:r>
            <a:r>
              <a:rPr spc="5" dirty="0"/>
              <a:t>dengan</a:t>
            </a:r>
            <a:r>
              <a:rPr spc="-50" dirty="0"/>
              <a:t> </a:t>
            </a:r>
            <a:r>
              <a:rPr dirty="0"/>
              <a:t>pembuatan</a:t>
            </a:r>
            <a:r>
              <a:rPr spc="-70" dirty="0"/>
              <a:t> </a:t>
            </a:r>
            <a:r>
              <a:rPr spc="5" dirty="0"/>
              <a:t>aplikasi.</a:t>
            </a:r>
          </a:p>
          <a:p>
            <a:pPr marL="6985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imes New Roman" panose="02020603050405020304"/>
              <a:buAutoNum type="arabicPeriod"/>
            </a:pPr>
            <a:endParaRPr sz="1550"/>
          </a:p>
          <a:p>
            <a:pPr marL="67945" marR="3789680" indent="-48895">
              <a:lnSpc>
                <a:spcPct val="100000"/>
              </a:lnSpc>
              <a:spcBef>
                <a:spcPts val="5"/>
              </a:spcBef>
              <a:buSzPct val="93000"/>
              <a:buAutoNum type="arabicPeriod"/>
              <a:tabLst>
                <a:tab pos="167005" algn="l"/>
              </a:tabLst>
            </a:pPr>
            <a:r>
              <a:rPr dirty="0"/>
              <a:t>Melakukan</a:t>
            </a:r>
            <a:r>
              <a:rPr spc="-60" dirty="0"/>
              <a:t> </a:t>
            </a:r>
            <a:r>
              <a:rPr dirty="0"/>
              <a:t>pemodelan</a:t>
            </a:r>
            <a:r>
              <a:rPr spc="-60" dirty="0"/>
              <a:t> </a:t>
            </a:r>
            <a:r>
              <a:rPr dirty="0"/>
              <a:t>aplikasi</a:t>
            </a:r>
            <a:r>
              <a:rPr spc="-35" dirty="0"/>
              <a:t> </a:t>
            </a:r>
            <a:r>
              <a:rPr spc="5" dirty="0"/>
              <a:t>dengan</a:t>
            </a:r>
            <a:r>
              <a:rPr spc="-35" dirty="0"/>
              <a:t> </a:t>
            </a:r>
            <a:r>
              <a:rPr dirty="0"/>
              <a:t>mengumpulkan</a:t>
            </a:r>
            <a:r>
              <a:rPr spc="-65" dirty="0"/>
              <a:t> </a:t>
            </a:r>
            <a:r>
              <a:rPr spc="5" dirty="0"/>
              <a:t>dan</a:t>
            </a:r>
            <a:r>
              <a:rPr spc="-10" dirty="0"/>
              <a:t> </a:t>
            </a:r>
            <a:r>
              <a:rPr dirty="0"/>
              <a:t>memahami</a:t>
            </a:r>
            <a:r>
              <a:rPr spc="-60" dirty="0"/>
              <a:t> </a:t>
            </a:r>
            <a:r>
              <a:rPr dirty="0"/>
              <a:t>hal-hal</a:t>
            </a:r>
            <a:r>
              <a:rPr spc="-10" dirty="0"/>
              <a:t> </a:t>
            </a:r>
            <a:r>
              <a:rPr spc="-5" dirty="0"/>
              <a:t>yang  </a:t>
            </a:r>
            <a:r>
              <a:rPr spc="5" dirty="0"/>
              <a:t>dapat terjadi </a:t>
            </a:r>
            <a:r>
              <a:rPr dirty="0"/>
              <a:t>dalam</a:t>
            </a:r>
            <a:r>
              <a:rPr spc="-225" dirty="0"/>
              <a:t> </a:t>
            </a:r>
            <a:r>
              <a:rPr spc="5" dirty="0"/>
              <a:t>aplikasi.</a:t>
            </a:r>
          </a:p>
          <a:p>
            <a:pPr marL="6985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imes New Roman" panose="02020603050405020304"/>
              <a:buAutoNum type="arabicPeriod"/>
            </a:pPr>
            <a:endParaRPr sz="1550"/>
          </a:p>
          <a:p>
            <a:pPr marL="19685" marR="5080">
              <a:lnSpc>
                <a:spcPct val="100000"/>
              </a:lnSpc>
              <a:spcBef>
                <a:spcPts val="5"/>
              </a:spcBef>
              <a:buSzPct val="93000"/>
              <a:buAutoNum type="arabicPeriod"/>
              <a:tabLst>
                <a:tab pos="167005" algn="l"/>
              </a:tabLst>
            </a:pPr>
            <a:r>
              <a:rPr spc="-5" dirty="0"/>
              <a:t>Melakukan perancangan </a:t>
            </a:r>
            <a:r>
              <a:rPr dirty="0"/>
              <a:t>dan </a:t>
            </a:r>
            <a:r>
              <a:rPr spc="-5" dirty="0"/>
              <a:t>pengembangan aplikasi seperti desain basis data sebagai </a:t>
            </a:r>
            <a:r>
              <a:rPr spc="-10" dirty="0"/>
              <a:t>lokasi </a:t>
            </a:r>
            <a:r>
              <a:rPr spc="-5" dirty="0"/>
              <a:t>penyimpanan </a:t>
            </a:r>
            <a:r>
              <a:rPr dirty="0"/>
              <a:t>data dan </a:t>
            </a:r>
            <a:r>
              <a:rPr spc="-5" dirty="0"/>
              <a:t>pembuatan </a:t>
            </a:r>
            <a:r>
              <a:rPr spc="-10" dirty="0"/>
              <a:t>kode  </a:t>
            </a:r>
            <a:r>
              <a:rPr dirty="0"/>
              <a:t>program</a:t>
            </a:r>
            <a:r>
              <a:rPr spc="-45" dirty="0"/>
              <a:t> </a:t>
            </a:r>
            <a:r>
              <a:rPr spc="5" dirty="0"/>
              <a:t>aplikasi.</a:t>
            </a:r>
          </a:p>
          <a:p>
            <a:pPr marL="6985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imes New Roman" panose="02020603050405020304"/>
              <a:buAutoNum type="arabicPeriod"/>
            </a:pPr>
            <a:endParaRPr sz="1550"/>
          </a:p>
          <a:p>
            <a:pPr marL="165735" indent="-146685">
              <a:lnSpc>
                <a:spcPct val="100000"/>
              </a:lnSpc>
              <a:spcBef>
                <a:spcPts val="5"/>
              </a:spcBef>
              <a:buSzPct val="93000"/>
              <a:buAutoNum type="arabicPeriod"/>
              <a:tabLst>
                <a:tab pos="167005" algn="l"/>
              </a:tabLst>
            </a:pPr>
            <a:r>
              <a:rPr dirty="0"/>
              <a:t>Pengujian</a:t>
            </a:r>
            <a:r>
              <a:rPr spc="-75" dirty="0"/>
              <a:t> </a:t>
            </a:r>
            <a:r>
              <a:rPr dirty="0"/>
              <a:t>aplikasi</a:t>
            </a:r>
            <a:r>
              <a:rPr spc="-70" dirty="0"/>
              <a:t> </a:t>
            </a:r>
            <a:r>
              <a:rPr spc="5" dirty="0"/>
              <a:t>dan</a:t>
            </a:r>
            <a:r>
              <a:rPr spc="-30" dirty="0"/>
              <a:t> </a:t>
            </a:r>
            <a:r>
              <a:rPr spc="5" dirty="0"/>
              <a:t>dokumentasi</a:t>
            </a:r>
            <a:r>
              <a:rPr spc="-100" dirty="0"/>
              <a:t> </a:t>
            </a:r>
            <a:r>
              <a:rPr spc="5" dirty="0"/>
              <a:t>dari</a:t>
            </a:r>
            <a:r>
              <a:rPr spc="-25" dirty="0"/>
              <a:t> </a:t>
            </a:r>
            <a:r>
              <a:rPr spc="10" dirty="0"/>
              <a:t>hasil</a:t>
            </a:r>
            <a:r>
              <a:rPr spc="-80" dirty="0"/>
              <a:t> </a:t>
            </a:r>
            <a:r>
              <a:rPr spc="5" dirty="0"/>
              <a:t>pengujian.</a:t>
            </a:r>
          </a:p>
          <a:p>
            <a:pPr marL="6985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imes New Roman" panose="02020603050405020304"/>
              <a:buAutoNum type="arabicPeriod"/>
            </a:pPr>
            <a:endParaRPr sz="1550"/>
          </a:p>
          <a:p>
            <a:pPr marL="165735" indent="-146685">
              <a:lnSpc>
                <a:spcPct val="100000"/>
              </a:lnSpc>
              <a:buSzPct val="93000"/>
              <a:buAutoNum type="arabicPeriod"/>
              <a:tabLst>
                <a:tab pos="167005" algn="l"/>
              </a:tabLst>
            </a:pPr>
            <a:r>
              <a:rPr dirty="0"/>
              <a:t>Pengambilan kesimpulan </a:t>
            </a:r>
            <a:r>
              <a:rPr spc="5" dirty="0"/>
              <a:t>dari </a:t>
            </a:r>
            <a:r>
              <a:rPr dirty="0"/>
              <a:t>pengujian yang</a:t>
            </a:r>
            <a:r>
              <a:rPr spc="-229" dirty="0"/>
              <a:t> </a:t>
            </a:r>
            <a:r>
              <a:rPr dirty="0"/>
              <a:t>dilakukan.</a:t>
            </a:r>
          </a:p>
        </p:txBody>
      </p:sp>
      <p:sp>
        <p:nvSpPr>
          <p:cNvPr id="4" name="object 4"/>
          <p:cNvSpPr/>
          <p:nvPr/>
        </p:nvSpPr>
        <p:spPr>
          <a:xfrm>
            <a:off x="7885176" y="2487167"/>
            <a:ext cx="4014216" cy="2255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991" y="1490472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9840" y="1490472"/>
            <a:ext cx="201167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5415" y="1490472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6010" y="658825"/>
            <a:ext cx="746188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/>
              <a:t>ANALISA </a:t>
            </a:r>
            <a:r>
              <a:rPr spc="-40" dirty="0"/>
              <a:t>KEBUTUHAN</a:t>
            </a:r>
            <a:r>
              <a:rPr spc="-484" dirty="0"/>
              <a:t> </a:t>
            </a:r>
            <a:r>
              <a:rPr spc="-225" dirty="0"/>
              <a:t>SISTEM</a:t>
            </a:r>
          </a:p>
        </p:txBody>
      </p:sp>
      <p:sp>
        <p:nvSpPr>
          <p:cNvPr id="6" name="object 6"/>
          <p:cNvSpPr/>
          <p:nvPr/>
        </p:nvSpPr>
        <p:spPr>
          <a:xfrm>
            <a:off x="841247" y="2115311"/>
            <a:ext cx="3233928" cy="2017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1247" y="4328159"/>
            <a:ext cx="3233928" cy="2182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25541" y="2140407"/>
            <a:ext cx="6054725" cy="388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Gambaran Umum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Masyarakat</a:t>
            </a:r>
            <a:r>
              <a:rPr sz="1800" b="1" spc="2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Sasaran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Sasaran program aplikasi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pengenalan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ini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adalah  perusahaan atau pemerintah guna 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untuk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pengawasan,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yang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jadi  inti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teknologi deteksi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wajah,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dapat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mengarah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pada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aksi 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sensor. 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Namun aplikasi ini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juga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memiliki beberapa kendala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lain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yaitu 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bahwa teknologi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ini tidak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selamanya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akurat.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335" algn="ctr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Gambaran Umum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Rencana</a:t>
            </a:r>
            <a:r>
              <a:rPr sz="1800" b="1" spc="2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Usaha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26035" marR="6985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Pengenalan 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Wajah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merupakan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salah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satu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pendekatan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pengenalan  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pola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untuk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keperluan identifikasi wajah seseorang dengan  pendekatan biometrik.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Suatu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biometrik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bersifat 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unik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sehingga 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dapat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digunakan 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untuk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mengenali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identitas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seseorang.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48328" y="2831592"/>
            <a:ext cx="923925" cy="622300"/>
            <a:chOff x="4148328" y="2831592"/>
            <a:chExt cx="923925" cy="622300"/>
          </a:xfrm>
        </p:grpSpPr>
        <p:sp>
          <p:nvSpPr>
            <p:cNvPr id="10" name="object 10"/>
            <p:cNvSpPr/>
            <p:nvPr/>
          </p:nvSpPr>
          <p:spPr>
            <a:xfrm>
              <a:off x="4148328" y="2831592"/>
              <a:ext cx="923544" cy="6217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9288" y="2874264"/>
              <a:ext cx="801624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48328" y="5126735"/>
            <a:ext cx="923925" cy="622300"/>
            <a:chOff x="4148328" y="5126735"/>
            <a:chExt cx="923925" cy="622300"/>
          </a:xfrm>
        </p:grpSpPr>
        <p:sp>
          <p:nvSpPr>
            <p:cNvPr id="13" name="object 13"/>
            <p:cNvSpPr/>
            <p:nvPr/>
          </p:nvSpPr>
          <p:spPr>
            <a:xfrm>
              <a:off x="4148328" y="5126735"/>
              <a:ext cx="923544" cy="6217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9288" y="5169407"/>
              <a:ext cx="801624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1088</Words>
  <Application>Microsoft Office PowerPoint</Application>
  <PresentationFormat>Custom</PresentationFormat>
  <Paragraphs>138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Aplikasi Face Recognition</vt:lpstr>
      <vt:lpstr>Kelompok  7</vt:lpstr>
      <vt:lpstr>ABSTRAK</vt:lpstr>
      <vt:lpstr>LATAR BELAKANG MASALAH</vt:lpstr>
      <vt:lpstr>PERUMUSAN MASALAH</vt:lpstr>
      <vt:lpstr>DESIGN BASIS DATA</vt:lpstr>
      <vt:lpstr>STRUKTUR NAVIGASI</vt:lpstr>
      <vt:lpstr>ANALISA SISTEM BERJALAN</vt:lpstr>
      <vt:lpstr>ANALISA KEBUTUHAN SISTEM</vt:lpstr>
      <vt:lpstr>PELAKSANAAN PROGRAM</vt:lpstr>
      <vt:lpstr>DATABASE &amp; REPOSITORY</vt:lpstr>
      <vt:lpstr>THE RESULTS OF THE PROGRAM</vt:lpstr>
      <vt:lpstr>PELAKSANAAN PROGRAM</vt:lpstr>
      <vt:lpstr>PowerPoint Presentation</vt:lpstr>
      <vt:lpstr>LANGKAH-LANGKAH</vt:lpstr>
      <vt:lpstr>PowerPoint Presentation</vt:lpstr>
      <vt:lpstr>3. Pada langkah ketiga kita akan memasukkan perintah berikut pada  MainActivity.java</vt:lpstr>
      <vt:lpstr>HASIL DAN PEMBAHASAN</vt:lpstr>
      <vt:lpstr>PowerPoint Presentation</vt:lpstr>
      <vt:lpstr>KESIMPULAN DAN SARAN</vt:lpstr>
      <vt:lpstr>PowerPoint Presentation</vt:lpstr>
      <vt:lpstr>TERIMA 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Aplikasi_x000d_Face Recognition</dc:title>
  <dc:creator>AnnJo</dc:creator>
  <cp:lastModifiedBy>ACER</cp:lastModifiedBy>
  <cp:revision>6</cp:revision>
  <dcterms:created xsi:type="dcterms:W3CDTF">2020-07-21T03:05:00Z</dcterms:created>
  <dcterms:modified xsi:type="dcterms:W3CDTF">2020-07-21T04:15:41Z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2020-07-21T00:00:00Z</vt:filetime>
  </property>
  <property fmtid="{D5CDD505-2E9C-101B-9397-08002B2CF9AE}" pid="5" name="KSOProductBuildVer">
    <vt:lpwstr>1033-11.2.0.9453</vt:lpwstr>
  </property>
</Properties>
</file>