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9" r:id="rId3"/>
    <p:sldId id="260" r:id="rId4"/>
    <p:sldId id="265" r:id="rId5"/>
    <p:sldId id="261" r:id="rId6"/>
    <p:sldId id="262" r:id="rId7"/>
    <p:sldId id="267" r:id="rId8"/>
    <p:sldId id="266" r:id="rId9"/>
    <p:sldId id="263" r:id="rId10"/>
    <p:sldId id="264" r:id="rId11"/>
  </p:sldIdLst>
  <p:sldSz cx="9144000" cy="5143500" type="screen16x9"/>
  <p:notesSz cx="6858000" cy="9144000"/>
  <p:embeddedFontLst>
    <p:embeddedFont>
      <p:font typeface="Hind" panose="02000000000000000000" pitchFamily="2" charset="0"/>
      <p:regular r:id="rId13"/>
      <p:bold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ompiere" panose="020B0604020202020204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15A0DE-AD27-454E-A126-FA82BCF49191}">
  <a:tblStyle styleId="{B815A0DE-AD27-454E-A126-FA82BCF491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09763f32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09763f32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332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09763f3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09763f3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 2">
  <p:cSld name="CUSTOM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2" hasCustomPrompt="1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3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 hasCustomPrompt="1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7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8" hasCustomPrompt="1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9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3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14" hasCustomPrompt="1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5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6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17" hasCustomPrompt="1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8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avLst/>
            <a:gdLst/>
            <a:ahLst/>
            <a:cxnLst/>
            <a:rect l="l" t="t" r="r" b="b"/>
            <a:pathLst>
              <a:path w="194712" h="181560" extrusionOk="0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avLst/>
            <a:gdLst/>
            <a:ahLst/>
            <a:cxnLst/>
            <a:rect l="l" t="t" r="r" b="b"/>
            <a:pathLst>
              <a:path w="176059" h="46952" extrusionOk="0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avLst/>
              <a:gdLst/>
              <a:ahLst/>
              <a:cxnLst/>
              <a:rect l="l" t="t" r="r" b="b"/>
              <a:pathLst>
                <a:path w="34537" h="42206" extrusionOk="0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avLst/>
              <a:gdLst/>
              <a:ahLst/>
              <a:cxnLst/>
              <a:rect l="l" t="t" r="r" b="b"/>
              <a:pathLst>
                <a:path w="35908" h="32114" extrusionOk="0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avLst/>
              <a:gdLst/>
              <a:ahLst/>
              <a:cxnLst/>
              <a:rect l="l" t="t" r="r" b="b"/>
              <a:pathLst>
                <a:path w="157128" h="97177" extrusionOk="0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avLst/>
            <a:gdLst/>
            <a:ahLst/>
            <a:cxnLst/>
            <a:rect l="l" t="t" r="r" b="b"/>
            <a:pathLst>
              <a:path w="100068" h="55356" extrusionOk="0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5189763" y="2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57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2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7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avLst/>
            <a:gdLst/>
            <a:ahLst/>
            <a:cxnLst/>
            <a:rect l="l" t="t" r="r" b="b"/>
            <a:pathLst>
              <a:path w="109442" h="74438" extrusionOk="0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avLst/>
            <a:gdLst/>
            <a:ahLst/>
            <a:cxnLst/>
            <a:rect l="l" t="t" r="r" b="b"/>
            <a:pathLst>
              <a:path w="40519" h="129291" extrusionOk="0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8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1955182" y="396276"/>
            <a:ext cx="6910201" cy="1198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4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DiagnoseMe</a:t>
            </a:r>
            <a:r>
              <a:rPr lang="ca-E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r>
              <a:rPr lang="ca-E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Predictive</a:t>
            </a:r>
            <a:r>
              <a:rPr lang="ca-E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Symptom2Disease </a:t>
            </a:r>
            <a:r>
              <a:rPr lang="ca-E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ca-E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6119043" y="4233324"/>
            <a:ext cx="286884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Carla Ardiaca: 1633638</a:t>
            </a:r>
          </a:p>
        </p:txBody>
      </p:sp>
      <p:pic>
        <p:nvPicPr>
          <p:cNvPr id="3" name="Imatge 2" descr="Imatge que conté text, Font, nombre, captura de pantalla&#10;&#10;Descripció generada automàticament">
            <a:extLst>
              <a:ext uri="{FF2B5EF4-FFF2-40B4-BE49-F238E27FC236}">
                <a16:creationId xmlns:a16="http://schemas.microsoft.com/office/drawing/2014/main" id="{846E0B8B-5A33-A7AF-ED31-D0247EB01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1" t="3885" r="3241"/>
          <a:stretch/>
        </p:blipFill>
        <p:spPr>
          <a:xfrm>
            <a:off x="18040" y="2445834"/>
            <a:ext cx="4992574" cy="2607702"/>
          </a:xfrm>
          <a:prstGeom prst="rect">
            <a:avLst/>
          </a:prstGeom>
        </p:spPr>
      </p:pic>
      <p:sp>
        <p:nvSpPr>
          <p:cNvPr id="585" name="Rectangle 584">
            <a:extLst>
              <a:ext uri="{FF2B5EF4-FFF2-40B4-BE49-F238E27FC236}">
                <a16:creationId xmlns:a16="http://schemas.microsoft.com/office/drawing/2014/main" id="{3DFC3C96-A1C3-875F-D61B-F354A15C2A32}"/>
              </a:ext>
            </a:extLst>
          </p:cNvPr>
          <p:cNvSpPr/>
          <p:nvPr/>
        </p:nvSpPr>
        <p:spPr>
          <a:xfrm rot="3349287">
            <a:off x="4602248" y="2133598"/>
            <a:ext cx="758283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/>
          <p:nvPr/>
        </p:nvSpPr>
        <p:spPr>
          <a:xfrm rot="1349557">
            <a:off x="2330795" y="1610955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5" name="Google Shape;705;p43"/>
          <p:cNvCxnSpPr/>
          <p:nvPr/>
        </p:nvCxnSpPr>
        <p:spPr>
          <a:xfrm>
            <a:off x="3083850" y="1487575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" name="Google Shape;706;p43"/>
          <p:cNvSpPr/>
          <p:nvPr/>
        </p:nvSpPr>
        <p:spPr>
          <a:xfrm rot="1349557">
            <a:off x="4863770" y="1610955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7" name="Google Shape;707;p43"/>
          <p:cNvCxnSpPr/>
          <p:nvPr/>
        </p:nvCxnSpPr>
        <p:spPr>
          <a:xfrm>
            <a:off x="5616825" y="1487575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8" name="Google Shape;708;p43"/>
          <p:cNvSpPr/>
          <p:nvPr/>
        </p:nvSpPr>
        <p:spPr>
          <a:xfrm rot="1349557">
            <a:off x="6003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3"/>
          <p:cNvSpPr/>
          <p:nvPr/>
        </p:nvSpPr>
        <p:spPr>
          <a:xfrm rot="1349557">
            <a:off x="1191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43"/>
          <p:cNvCxnSpPr/>
          <p:nvPr/>
        </p:nvCxnSpPr>
        <p:spPr>
          <a:xfrm>
            <a:off x="1944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43"/>
          <p:cNvCxnSpPr/>
          <p:nvPr/>
        </p:nvCxnSpPr>
        <p:spPr>
          <a:xfrm>
            <a:off x="6756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720000" y="71841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</a:t>
            </a:r>
            <a:r>
              <a:rPr lang="ca-ES" sz="3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Improvements</a:t>
            </a:r>
            <a:endParaRPr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5" name="Google Shape;715;p43"/>
          <p:cNvSpPr txBox="1">
            <a:spLocks noGrp="1"/>
          </p:cNvSpPr>
          <p:nvPr>
            <p:ph type="subTitle" idx="1"/>
          </p:nvPr>
        </p:nvSpPr>
        <p:spPr>
          <a:xfrm>
            <a:off x="3112047" y="1487575"/>
            <a:ext cx="1690412" cy="1285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EMBEDDINGS</a:t>
            </a:r>
            <a:endParaRPr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717" name="Google Shape;717;p43"/>
          <p:cNvSpPr txBox="1">
            <a:spLocks noGrp="1"/>
          </p:cNvSpPr>
          <p:nvPr>
            <p:ph type="title" idx="14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8" name="Google Shape;718;p43"/>
          <p:cNvSpPr txBox="1">
            <a:spLocks noGrp="1"/>
          </p:cNvSpPr>
          <p:nvPr>
            <p:ph type="title" idx="15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21" name="Google Shape;721;p43"/>
          <p:cNvSpPr txBox="1">
            <a:spLocks noGrp="1"/>
          </p:cNvSpPr>
          <p:nvPr>
            <p:ph type="title" idx="16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22" name="Google Shape;722;p43"/>
          <p:cNvSpPr txBox="1">
            <a:spLocks noGrp="1"/>
          </p:cNvSpPr>
          <p:nvPr>
            <p:ph type="subTitle" idx="5"/>
          </p:nvPr>
        </p:nvSpPr>
        <p:spPr>
          <a:xfrm>
            <a:off x="5645022" y="1487575"/>
            <a:ext cx="1392300" cy="1285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>
                <a:latin typeface="Hind" panose="02000000000000000000" pitchFamily="2" charset="0"/>
                <a:cs typeface="Hind" panose="02000000000000000000" pitchFamily="2" charset="0"/>
              </a:rPr>
              <a:t>NEW MODELS</a:t>
            </a:r>
            <a:endParaRPr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724" name="Google Shape;724;p43"/>
          <p:cNvSpPr txBox="1">
            <a:spLocks noGrp="1"/>
          </p:cNvSpPr>
          <p:nvPr>
            <p:ph type="title" idx="17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7"/>
          </p:nvPr>
        </p:nvSpPr>
        <p:spPr>
          <a:xfrm>
            <a:off x="6734411" y="3208672"/>
            <a:ext cx="1536964" cy="12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MORE TRAINNING DATA</a:t>
            </a:r>
            <a:endParaRPr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727" name="Google Shape;727;p43"/>
          <p:cNvSpPr txBox="1">
            <a:spLocks noGrp="1"/>
          </p:cNvSpPr>
          <p:nvPr>
            <p:ph type="title" idx="18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8" name="Google Shape;728;p43"/>
          <p:cNvSpPr txBox="1">
            <a:spLocks noGrp="1"/>
          </p:cNvSpPr>
          <p:nvPr>
            <p:ph type="subTitle" idx="9"/>
          </p:nvPr>
        </p:nvSpPr>
        <p:spPr>
          <a:xfrm>
            <a:off x="2067072" y="3208673"/>
            <a:ext cx="1392300" cy="1285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ind" panose="02000000000000000000" pitchFamily="2" charset="0"/>
                <a:cs typeface="Hind" panose="02000000000000000000" pitchFamily="2" charset="0"/>
              </a:rPr>
              <a:t>MORE DISEASES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5441795" y="655518"/>
            <a:ext cx="3724035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Cleaning </a:t>
            </a:r>
            <a:br>
              <a:rPr lang="e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Google Shape;443;p38">
            <a:extLst>
              <a:ext uri="{FF2B5EF4-FFF2-40B4-BE49-F238E27FC236}">
                <a16:creationId xmlns:a16="http://schemas.microsoft.com/office/drawing/2014/main" id="{F2E301AB-E898-4D59-5921-2191B7C206C2}"/>
              </a:ext>
            </a:extLst>
          </p:cNvPr>
          <p:cNvSpPr txBox="1">
            <a:spLocks/>
          </p:cNvSpPr>
          <p:nvPr/>
        </p:nvSpPr>
        <p:spPr>
          <a:xfrm>
            <a:off x="267629" y="1641517"/>
            <a:ext cx="1821844" cy="68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spcAft>
                <a:spcPts val="1600"/>
              </a:spcAft>
              <a:buFont typeface="Hind"/>
              <a:buNone/>
            </a:pP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uppercase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lowercase</a:t>
            </a:r>
            <a:endParaRPr lang="ca-ES" sz="1400" b="1" dirty="0">
              <a:solidFill>
                <a:schemeClr val="tx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ula 6">
            <a:extLst>
              <a:ext uri="{FF2B5EF4-FFF2-40B4-BE49-F238E27FC236}">
                <a16:creationId xmlns:a16="http://schemas.microsoft.com/office/drawing/2014/main" id="{B8109B53-5E8D-19D1-D367-1DD9E78B6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14014"/>
              </p:ext>
            </p:extLst>
          </p:nvPr>
        </p:nvGraphicFramePr>
        <p:xfrm>
          <a:off x="773151" y="823461"/>
          <a:ext cx="4928488" cy="670560"/>
        </p:xfrm>
        <a:graphic>
          <a:graphicData uri="http://schemas.openxmlformats.org/drawingml/2006/table">
            <a:tbl>
              <a:tblPr/>
              <a:tblGrid>
                <a:gridCol w="4928488">
                  <a:extLst>
                    <a:ext uri="{9D8B030D-6E8A-4147-A177-3AD203B41FA5}">
                      <a16:colId xmlns:a16="http://schemas.microsoft.com/office/drawing/2014/main" val="4100555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I’ve a sore throat and a lot of sneezing. There are times when the skin around my eyes and my lips swell. I find that once I start, I just cannot stop.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78897"/>
                  </a:ext>
                </a:extLst>
              </a:tr>
            </a:tbl>
          </a:graphicData>
        </a:graphic>
      </p:graphicFrame>
      <p:graphicFrame>
        <p:nvGraphicFramePr>
          <p:cNvPr id="8" name="Taula 7">
            <a:extLst>
              <a:ext uri="{FF2B5EF4-FFF2-40B4-BE49-F238E27FC236}">
                <a16:creationId xmlns:a16="http://schemas.microsoft.com/office/drawing/2014/main" id="{6A039848-E479-4B63-6EFC-5A6C9570A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98769"/>
              </p:ext>
            </p:extLst>
          </p:nvPr>
        </p:nvGraphicFramePr>
        <p:xfrm>
          <a:off x="2022567" y="1652725"/>
          <a:ext cx="3933578" cy="670560"/>
        </p:xfrm>
        <a:graphic>
          <a:graphicData uri="http://schemas.openxmlformats.org/drawingml/2006/table">
            <a:tbl>
              <a:tblPr/>
              <a:tblGrid>
                <a:gridCol w="3933578">
                  <a:extLst>
                    <a:ext uri="{9D8B030D-6E8A-4147-A177-3AD203B41FA5}">
                      <a16:colId xmlns:a16="http://schemas.microsoft.com/office/drawing/2014/main" val="4100555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i’ve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 sore throat and a lot of sneezing. there are time when the skin around my eye and my lip swell.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find that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onc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start,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just cannot stop.</a:t>
                      </a:r>
                      <a:endParaRPr lang="en-US" dirty="0">
                        <a:effectLst/>
                      </a:endParaRPr>
                    </a:p>
                  </a:txBody>
                  <a:tcPr marT="15240" marB="15240" anchor="ctr">
                    <a:lnL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78897"/>
                  </a:ext>
                </a:extLst>
              </a:tr>
            </a:tbl>
          </a:graphicData>
        </a:graphic>
      </p:graphicFrame>
      <p:graphicFrame>
        <p:nvGraphicFramePr>
          <p:cNvPr id="9" name="Taula 8">
            <a:extLst>
              <a:ext uri="{FF2B5EF4-FFF2-40B4-BE49-F238E27FC236}">
                <a16:creationId xmlns:a16="http://schemas.microsoft.com/office/drawing/2014/main" id="{E2A468B4-543C-7498-1031-6ED08B2EB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94976"/>
              </p:ext>
            </p:extLst>
          </p:nvPr>
        </p:nvGraphicFramePr>
        <p:xfrm>
          <a:off x="4240084" y="4257802"/>
          <a:ext cx="3932661" cy="457200"/>
        </p:xfrm>
        <a:graphic>
          <a:graphicData uri="http://schemas.openxmlformats.org/drawingml/2006/table">
            <a:tbl>
              <a:tblPr/>
              <a:tblGrid>
                <a:gridCol w="3932661">
                  <a:extLst>
                    <a:ext uri="{9D8B030D-6E8A-4147-A177-3AD203B41FA5}">
                      <a16:colId xmlns:a16="http://schemas.microsoft.com/office/drawing/2014/main" val="4100555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sore throat lot sneezing times skin around eyes lips swell find start stop</a:t>
                      </a:r>
                      <a:endParaRPr lang="en-US" dirty="0">
                        <a:effectLst/>
                      </a:endParaRPr>
                    </a:p>
                  </a:txBody>
                  <a:tcPr marT="15240" marB="15240" anchor="ctr">
                    <a:lnL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78897"/>
                  </a:ext>
                </a:extLst>
              </a:tr>
            </a:tbl>
          </a:graphicData>
        </a:graphic>
      </p:graphicFrame>
      <p:graphicFrame>
        <p:nvGraphicFramePr>
          <p:cNvPr id="10" name="Taula 9">
            <a:extLst>
              <a:ext uri="{FF2B5EF4-FFF2-40B4-BE49-F238E27FC236}">
                <a16:creationId xmlns:a16="http://schemas.microsoft.com/office/drawing/2014/main" id="{24A2F208-AF99-0F46-23E3-903540BB6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5999"/>
              </p:ext>
            </p:extLst>
          </p:nvPr>
        </p:nvGraphicFramePr>
        <p:xfrm>
          <a:off x="2705872" y="2475839"/>
          <a:ext cx="4036451" cy="670560"/>
        </p:xfrm>
        <a:graphic>
          <a:graphicData uri="http://schemas.openxmlformats.org/drawingml/2006/table">
            <a:tbl>
              <a:tblPr/>
              <a:tblGrid>
                <a:gridCol w="4036451">
                  <a:extLst>
                    <a:ext uri="{9D8B030D-6E8A-4147-A177-3AD203B41FA5}">
                      <a16:colId xmlns:a16="http://schemas.microsoft.com/office/drawing/2014/main" val="4100555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have a sore throat and a lot of sneezing. there are time when the skin around my eye and my lip swell.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find that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onc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start,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just can not stop.</a:t>
                      </a:r>
                      <a:endParaRPr lang="en-US" dirty="0">
                        <a:effectLst/>
                      </a:endParaRPr>
                    </a:p>
                  </a:txBody>
                  <a:tcPr marT="15240" marB="15240" anchor="ctr">
                    <a:lnL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78897"/>
                  </a:ext>
                </a:extLst>
              </a:tr>
            </a:tbl>
          </a:graphicData>
        </a:graphic>
      </p:graphicFrame>
      <p:graphicFrame>
        <p:nvGraphicFramePr>
          <p:cNvPr id="11" name="Taula 10">
            <a:extLst>
              <a:ext uri="{FF2B5EF4-FFF2-40B4-BE49-F238E27FC236}">
                <a16:creationId xmlns:a16="http://schemas.microsoft.com/office/drawing/2014/main" id="{2854FE2E-376C-3203-1F63-25F30D972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55903"/>
              </p:ext>
            </p:extLst>
          </p:nvPr>
        </p:nvGraphicFramePr>
        <p:xfrm>
          <a:off x="3522861" y="3348130"/>
          <a:ext cx="3876637" cy="670560"/>
        </p:xfrm>
        <a:graphic>
          <a:graphicData uri="http://schemas.openxmlformats.org/drawingml/2006/table">
            <a:tbl>
              <a:tblPr/>
              <a:tblGrid>
                <a:gridCol w="3876637">
                  <a:extLst>
                    <a:ext uri="{9D8B030D-6E8A-4147-A177-3AD203B41FA5}">
                      <a16:colId xmlns:a16="http://schemas.microsoft.com/office/drawing/2014/main" val="4100555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have a sore throat and a lot of sneezing there are time when the skin around my eye and my lip swell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find that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onc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start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just can not stop</a:t>
                      </a:r>
                      <a:endParaRPr lang="en-US" dirty="0">
                        <a:effectLst/>
                      </a:endParaRPr>
                    </a:p>
                  </a:txBody>
                  <a:tcPr marT="15240" marB="15240" anchor="ctr">
                    <a:lnL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7889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BCC42B7-2BD9-3948-693E-F958ED202B5E}"/>
              </a:ext>
            </a:extLst>
          </p:cNvPr>
          <p:cNvSpPr/>
          <p:nvPr/>
        </p:nvSpPr>
        <p:spPr>
          <a:xfrm>
            <a:off x="6102958" y="1761714"/>
            <a:ext cx="416313" cy="46007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</a:t>
            </a:r>
            <a:endParaRPr lang="ca-ES" sz="18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Google Shape;443;p38">
            <a:extLst>
              <a:ext uri="{FF2B5EF4-FFF2-40B4-BE49-F238E27FC236}">
                <a16:creationId xmlns:a16="http://schemas.microsoft.com/office/drawing/2014/main" id="{EFFD8B3D-A52D-9F59-8F47-8BEFF210DEE4}"/>
              </a:ext>
            </a:extLst>
          </p:cNvPr>
          <p:cNvSpPr txBox="1">
            <a:spLocks/>
          </p:cNvSpPr>
          <p:nvPr/>
        </p:nvSpPr>
        <p:spPr>
          <a:xfrm>
            <a:off x="1148019" y="2470636"/>
            <a:ext cx="1614267" cy="6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spcAft>
                <a:spcPts val="1600"/>
              </a:spcAft>
              <a:buFont typeface="Hind"/>
              <a:buNone/>
            </a:pP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contractions</a:t>
            </a:r>
            <a:endParaRPr lang="ca-ES" sz="1400" b="1" dirty="0">
              <a:solidFill>
                <a:schemeClr val="tx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Google Shape;443;p38">
            <a:extLst>
              <a:ext uri="{FF2B5EF4-FFF2-40B4-BE49-F238E27FC236}">
                <a16:creationId xmlns:a16="http://schemas.microsoft.com/office/drawing/2014/main" id="{12C4305A-251F-AEBF-6140-8E70859969D0}"/>
              </a:ext>
            </a:extLst>
          </p:cNvPr>
          <p:cNvSpPr txBox="1">
            <a:spLocks/>
          </p:cNvSpPr>
          <p:nvPr/>
        </p:nvSpPr>
        <p:spPr>
          <a:xfrm>
            <a:off x="1248278" y="3342927"/>
            <a:ext cx="2342196" cy="6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spcAft>
                <a:spcPts val="1600"/>
              </a:spcAft>
              <a:buFont typeface="Hind"/>
              <a:buNone/>
            </a:pP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punctuation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marks</a:t>
            </a:r>
            <a:endParaRPr lang="ca-ES" sz="1400" b="1" dirty="0">
              <a:solidFill>
                <a:schemeClr val="tx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Google Shape;443;p38">
            <a:extLst>
              <a:ext uri="{FF2B5EF4-FFF2-40B4-BE49-F238E27FC236}">
                <a16:creationId xmlns:a16="http://schemas.microsoft.com/office/drawing/2014/main" id="{9590BE80-6A71-28C8-5512-0F9BFBD32B45}"/>
              </a:ext>
            </a:extLst>
          </p:cNvPr>
          <p:cNvSpPr txBox="1">
            <a:spLocks/>
          </p:cNvSpPr>
          <p:nvPr/>
        </p:nvSpPr>
        <p:spPr>
          <a:xfrm>
            <a:off x="2835689" y="4151122"/>
            <a:ext cx="1404395" cy="6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spcAft>
                <a:spcPts val="1600"/>
              </a:spcAft>
              <a:buFont typeface="Hind"/>
              <a:buNone/>
            </a:pP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StopWords</a:t>
            </a:r>
            <a:endParaRPr lang="ca-ES" sz="1400" b="1" dirty="0">
              <a:solidFill>
                <a:schemeClr val="tx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101F2-C7A4-8FC3-BEB1-6B5358129771}"/>
              </a:ext>
            </a:extLst>
          </p:cNvPr>
          <p:cNvSpPr/>
          <p:nvPr/>
        </p:nvSpPr>
        <p:spPr>
          <a:xfrm>
            <a:off x="6868514" y="2575879"/>
            <a:ext cx="416313" cy="46007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</a:t>
            </a:r>
            <a:endParaRPr lang="ca-ES" sz="18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46C550-115C-377F-B458-8051DE1EC0D2}"/>
              </a:ext>
            </a:extLst>
          </p:cNvPr>
          <p:cNvSpPr/>
          <p:nvPr/>
        </p:nvSpPr>
        <p:spPr>
          <a:xfrm>
            <a:off x="7504213" y="3445294"/>
            <a:ext cx="416313" cy="46007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</a:t>
            </a:r>
            <a:endParaRPr lang="ca-ES" sz="18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EB2B44-E444-50FB-0462-03B78CD08FCE}"/>
              </a:ext>
            </a:extLst>
          </p:cNvPr>
          <p:cNvSpPr/>
          <p:nvPr/>
        </p:nvSpPr>
        <p:spPr>
          <a:xfrm>
            <a:off x="8314654" y="4257802"/>
            <a:ext cx="416313" cy="46007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4</a:t>
            </a:r>
            <a:endParaRPr lang="ca-ES" sz="18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Google Shape;443;p38">
            <a:extLst>
              <a:ext uri="{FF2B5EF4-FFF2-40B4-BE49-F238E27FC236}">
                <a16:creationId xmlns:a16="http://schemas.microsoft.com/office/drawing/2014/main" id="{751FA179-7E0F-8C2E-5F31-E85F17FDD916}"/>
              </a:ext>
            </a:extLst>
          </p:cNvPr>
          <p:cNvSpPr txBox="1">
            <a:spLocks/>
          </p:cNvSpPr>
          <p:nvPr/>
        </p:nvSpPr>
        <p:spPr>
          <a:xfrm>
            <a:off x="2193073" y="394010"/>
            <a:ext cx="3508566" cy="42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spcAft>
                <a:spcPts val="1600"/>
              </a:spcAft>
              <a:buFont typeface="Hind"/>
              <a:buNone/>
            </a:pPr>
            <a:r>
              <a:rPr lang="es-ES" sz="16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ORIGINAL TEXT</a:t>
            </a:r>
            <a:endParaRPr lang="ca-ES" sz="1600" b="1" dirty="0">
              <a:solidFill>
                <a:schemeClr val="tx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36F594B-DBAE-6C54-14DF-4CC7D18C94D2}"/>
              </a:ext>
            </a:extLst>
          </p:cNvPr>
          <p:cNvSpPr/>
          <p:nvPr/>
        </p:nvSpPr>
        <p:spPr>
          <a:xfrm>
            <a:off x="5018049" y="3410"/>
            <a:ext cx="4125951" cy="1942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4733599" y="305159"/>
            <a:ext cx="4798600" cy="1272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ca-ES" sz="3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preparation</a:t>
            </a:r>
            <a:r>
              <a:rPr lang="ca-E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model </a:t>
            </a:r>
            <a:r>
              <a:rPr lang="ca-ES" sz="3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</a:t>
            </a:r>
            <a:endParaRPr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3" name="Google Shape;553;p39"/>
          <p:cNvGrpSpPr/>
          <p:nvPr/>
        </p:nvGrpSpPr>
        <p:grpSpPr>
          <a:xfrm>
            <a:off x="8303941" y="4453053"/>
            <a:ext cx="983807" cy="694469"/>
            <a:chOff x="720000" y="2258601"/>
            <a:chExt cx="3481228" cy="2303176"/>
          </a:xfrm>
        </p:grpSpPr>
        <p:grpSp>
          <p:nvGrpSpPr>
            <p:cNvPr id="554" name="Google Shape;554;p39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55" name="Google Shape;555;p39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ca-ES"/>
            </a:p>
          </p:txBody>
        </p:sp>
      </p:grpSp>
      <p:graphicFrame>
        <p:nvGraphicFramePr>
          <p:cNvPr id="5" name="Taula 4">
            <a:extLst>
              <a:ext uri="{FF2B5EF4-FFF2-40B4-BE49-F238E27FC236}">
                <a16:creationId xmlns:a16="http://schemas.microsoft.com/office/drawing/2014/main" id="{C2F92BE0-1D13-2291-12E0-A2F21AF4D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41769"/>
              </p:ext>
            </p:extLst>
          </p:nvPr>
        </p:nvGraphicFramePr>
        <p:xfrm>
          <a:off x="378430" y="392591"/>
          <a:ext cx="3932661" cy="457200"/>
        </p:xfrm>
        <a:graphic>
          <a:graphicData uri="http://schemas.openxmlformats.org/drawingml/2006/table">
            <a:tbl>
              <a:tblPr/>
              <a:tblGrid>
                <a:gridCol w="3932661">
                  <a:extLst>
                    <a:ext uri="{9D8B030D-6E8A-4147-A177-3AD203B41FA5}">
                      <a16:colId xmlns:a16="http://schemas.microsoft.com/office/drawing/2014/main" val="4100555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sore throat lot sneezing times skin around eyes lips swell find start stop</a:t>
                      </a:r>
                      <a:endParaRPr lang="en-US" dirty="0">
                        <a:effectLst/>
                      </a:endParaRPr>
                    </a:p>
                  </a:txBody>
                  <a:tcPr marT="15240" marB="15240" anchor="ctr">
                    <a:lnL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78897"/>
                  </a:ext>
                </a:extLst>
              </a:tr>
            </a:tbl>
          </a:graphicData>
        </a:graphic>
      </p:graphicFrame>
      <p:sp>
        <p:nvSpPr>
          <p:cNvPr id="7" name="Subtítol 6">
            <a:extLst>
              <a:ext uri="{FF2B5EF4-FFF2-40B4-BE49-F238E27FC236}">
                <a16:creationId xmlns:a16="http://schemas.microsoft.com/office/drawing/2014/main" id="{10603FFC-0F53-13E2-5868-08811ED8E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9281" y="2069480"/>
            <a:ext cx="1633655" cy="558837"/>
          </a:xfrm>
        </p:spPr>
        <p:txBody>
          <a:bodyPr/>
          <a:lstStyle/>
          <a:p>
            <a:pPr marL="0" indent="0" algn="ctr">
              <a:spcAft>
                <a:spcPts val="1600"/>
              </a:spcAft>
              <a:buFont typeface="Hind"/>
              <a:buNone/>
            </a:pP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Label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encoding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target variable</a:t>
            </a:r>
            <a:endParaRPr lang="ca-ES" sz="1400" b="1" dirty="0">
              <a:solidFill>
                <a:schemeClr val="tx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8" name="Taula 7">
            <a:extLst>
              <a:ext uri="{FF2B5EF4-FFF2-40B4-BE49-F238E27FC236}">
                <a16:creationId xmlns:a16="http://schemas.microsoft.com/office/drawing/2014/main" id="{999977B9-DF67-89BA-EA0B-34B94B441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83833"/>
              </p:ext>
            </p:extLst>
          </p:nvPr>
        </p:nvGraphicFramePr>
        <p:xfrm>
          <a:off x="511648" y="1473348"/>
          <a:ext cx="3932661" cy="243840"/>
        </p:xfrm>
        <a:graphic>
          <a:graphicData uri="http://schemas.openxmlformats.org/drawingml/2006/table">
            <a:tbl>
              <a:tblPr/>
              <a:tblGrid>
                <a:gridCol w="3932661">
                  <a:extLst>
                    <a:ext uri="{9D8B030D-6E8A-4147-A177-3AD203B41FA5}">
                      <a16:colId xmlns:a16="http://schemas.microsoft.com/office/drawing/2014/main" val="4100555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[71, 14, 2, 169, 0, 1, 88, 67, 0, 0, 0, 0, 0]</a:t>
                      </a:r>
                      <a:endParaRPr lang="en-US" dirty="0">
                        <a:effectLst/>
                      </a:endParaRPr>
                    </a:p>
                  </a:txBody>
                  <a:tcPr marT="15240" marB="15240" anchor="ctr">
                    <a:lnL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78897"/>
                  </a:ext>
                </a:extLst>
              </a:tr>
            </a:tbl>
          </a:graphicData>
        </a:graphic>
      </p:graphicFrame>
      <p:graphicFrame>
        <p:nvGraphicFramePr>
          <p:cNvPr id="11" name="Taula 10">
            <a:extLst>
              <a:ext uri="{FF2B5EF4-FFF2-40B4-BE49-F238E27FC236}">
                <a16:creationId xmlns:a16="http://schemas.microsoft.com/office/drawing/2014/main" id="{6B15DB36-01AE-C7BA-CB68-6CC89A379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79439"/>
              </p:ext>
            </p:extLst>
          </p:nvPr>
        </p:nvGraphicFramePr>
        <p:xfrm>
          <a:off x="163060" y="2923890"/>
          <a:ext cx="5922568" cy="1950720"/>
        </p:xfrm>
        <a:graphic>
          <a:graphicData uri="http://schemas.openxmlformats.org/drawingml/2006/table">
            <a:tbl>
              <a:tblPr/>
              <a:tblGrid>
                <a:gridCol w="5922568">
                  <a:extLst>
                    <a:ext uri="{9D8B030D-6E8A-4147-A177-3AD203B41FA5}">
                      <a16:colId xmlns:a16="http://schemas.microsoft.com/office/drawing/2014/main" val="4100555170"/>
                    </a:ext>
                  </a:extLst>
                </a:gridCol>
              </a:tblGrid>
              <a:tr h="1390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[1., 1., 0., 0., 0., 0., 0., 0., 0., 0., 0., 0., 0., 1., 0., 0., 0., 0., 0., 0., 0., 0., 0., 0., 0., 0., 0., 0., 0., 0., 0., 0., 0., 0., 0., 0., 0., 0., 0., 0., 0., 0., 0., 0., 0., 0., 0., 0., 0., 0., 0., 0., 0., 0., 0., 0., 0., 0., 0., 0., 0., 0., 0., 0., 0., 0., 1., 0., 0., 0., 1., 0., 0., 0., 0., 0., 0., 0., 0., 0., 0., 0., 0., 0., 0., 0., 0., 1.,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1., 0., 0., 0., 0., 0., 0., 0., 0., 0., 0., 0., 0., 0., 0., 0., 0., 0., 0., 0., 0., 0., 0., 0., 0., 0., 0., 0., 0., 0., 0., 0.]</a:t>
                      </a:r>
                      <a:endParaRPr lang="en-US" dirty="0">
                        <a:effectLst/>
                      </a:endParaRPr>
                    </a:p>
                  </a:txBody>
                  <a:tcPr marT="15240" marB="15240" anchor="ctr">
                    <a:lnL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78897"/>
                  </a:ext>
                </a:extLst>
              </a:tr>
            </a:tbl>
          </a:graphicData>
        </a:graphic>
      </p:graphicFrame>
      <p:graphicFrame>
        <p:nvGraphicFramePr>
          <p:cNvPr id="13" name="Taula 12">
            <a:extLst>
              <a:ext uri="{FF2B5EF4-FFF2-40B4-BE49-F238E27FC236}">
                <a16:creationId xmlns:a16="http://schemas.microsoft.com/office/drawing/2014/main" id="{BB5A5287-327A-995C-45A3-1789C29F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48127"/>
              </p:ext>
            </p:extLst>
          </p:nvPr>
        </p:nvGraphicFramePr>
        <p:xfrm>
          <a:off x="6633250" y="2526680"/>
          <a:ext cx="2330860" cy="1737360"/>
        </p:xfrm>
        <a:graphic>
          <a:graphicData uri="http://schemas.openxmlformats.org/drawingml/2006/table">
            <a:tbl>
              <a:tblPr/>
              <a:tblGrid>
                <a:gridCol w="2330860">
                  <a:extLst>
                    <a:ext uri="{9D8B030D-6E8A-4147-A177-3AD203B41FA5}">
                      <a16:colId xmlns:a16="http://schemas.microsoft.com/office/drawing/2014/main" val="4100555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{'Acne': 0, </a:t>
                      </a:r>
                    </a:p>
                    <a:p>
                      <a:pPr algn="ctr"/>
                      <a:r>
                        <a:rPr lang="ca-ES" dirty="0"/>
                        <a:t>'</a:t>
                      </a:r>
                      <a:r>
                        <a:rPr lang="ca-ES" dirty="0" err="1"/>
                        <a:t>Arthritis</a:t>
                      </a:r>
                      <a:r>
                        <a:rPr lang="ca-ES" dirty="0"/>
                        <a:t>': 1, </a:t>
                      </a:r>
                    </a:p>
                    <a:p>
                      <a:pPr algn="ctr"/>
                      <a:r>
                        <a:rPr lang="ca-ES" dirty="0"/>
                        <a:t>'</a:t>
                      </a:r>
                      <a:r>
                        <a:rPr lang="ca-ES" dirty="0" err="1"/>
                        <a:t>Bronchial</a:t>
                      </a:r>
                      <a:r>
                        <a:rPr lang="ca-ES" dirty="0"/>
                        <a:t> </a:t>
                      </a:r>
                      <a:r>
                        <a:rPr lang="ca-ES" dirty="0" err="1"/>
                        <a:t>Asthma</a:t>
                      </a:r>
                      <a:r>
                        <a:rPr lang="ca-ES" dirty="0"/>
                        <a:t>': 2, </a:t>
                      </a:r>
                    </a:p>
                    <a:p>
                      <a:pPr algn="ctr"/>
                      <a:r>
                        <a:rPr lang="ca-ES" dirty="0"/>
                        <a:t>'Cervical </a:t>
                      </a:r>
                      <a:r>
                        <a:rPr lang="ca-ES" dirty="0" err="1"/>
                        <a:t>spondylosis</a:t>
                      </a:r>
                      <a:r>
                        <a:rPr lang="ca-ES" dirty="0"/>
                        <a:t>': 3, </a:t>
                      </a:r>
                    </a:p>
                    <a:p>
                      <a:pPr algn="ctr"/>
                      <a:r>
                        <a:rPr lang="ca-ES" dirty="0"/>
                        <a:t>'</a:t>
                      </a:r>
                      <a:r>
                        <a:rPr lang="ca-ES" dirty="0" err="1"/>
                        <a:t>Chicken</a:t>
                      </a:r>
                      <a:r>
                        <a:rPr lang="ca-ES" dirty="0"/>
                        <a:t> </a:t>
                      </a:r>
                      <a:r>
                        <a:rPr lang="ca-ES" dirty="0" err="1"/>
                        <a:t>pox</a:t>
                      </a:r>
                      <a:r>
                        <a:rPr lang="ca-ES" dirty="0"/>
                        <a:t>': 4, </a:t>
                      </a:r>
                    </a:p>
                    <a:p>
                      <a:pPr algn="ctr"/>
                      <a:r>
                        <a:rPr lang="ca-ES" dirty="0"/>
                        <a:t>....</a:t>
                      </a:r>
                    </a:p>
                    <a:p>
                      <a:pPr algn="ctr"/>
                      <a:r>
                        <a:rPr lang="ca-ES" dirty="0"/>
                        <a:t>'</a:t>
                      </a:r>
                      <a:r>
                        <a:rPr lang="ca-ES" dirty="0" err="1"/>
                        <a:t>peptic</a:t>
                      </a:r>
                      <a:r>
                        <a:rPr lang="ca-ES" dirty="0"/>
                        <a:t> </a:t>
                      </a:r>
                      <a:r>
                        <a:rPr lang="ca-ES" dirty="0" err="1"/>
                        <a:t>ulcer</a:t>
                      </a:r>
                      <a:r>
                        <a:rPr lang="ca-ES" dirty="0"/>
                        <a:t> </a:t>
                      </a:r>
                      <a:r>
                        <a:rPr lang="ca-ES" dirty="0" err="1"/>
                        <a:t>disease</a:t>
                      </a:r>
                      <a:r>
                        <a:rPr lang="ca-ES" dirty="0"/>
                        <a:t>': 22, '</a:t>
                      </a:r>
                      <a:r>
                        <a:rPr lang="ca-ES" dirty="0" err="1"/>
                        <a:t>urinary</a:t>
                      </a:r>
                      <a:r>
                        <a:rPr lang="ca-ES" dirty="0"/>
                        <a:t> </a:t>
                      </a:r>
                      <a:r>
                        <a:rPr lang="ca-ES" dirty="0" err="1"/>
                        <a:t>tract</a:t>
                      </a:r>
                      <a:r>
                        <a:rPr lang="ca-ES" dirty="0"/>
                        <a:t> </a:t>
                      </a:r>
                      <a:r>
                        <a:rPr lang="ca-ES" dirty="0" err="1"/>
                        <a:t>infection</a:t>
                      </a:r>
                      <a:r>
                        <a:rPr lang="ca-ES" dirty="0"/>
                        <a:t>': 23}</a:t>
                      </a:r>
                      <a:endParaRPr lang="en-US" dirty="0">
                        <a:effectLst/>
                      </a:endParaRPr>
                    </a:p>
                  </a:txBody>
                  <a:tcPr marT="15240" marB="15240" anchor="ctr">
                    <a:lnL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78897"/>
                  </a:ext>
                </a:extLst>
              </a:tr>
            </a:tbl>
          </a:graphicData>
        </a:graphic>
      </p:graphicFrame>
      <p:sp>
        <p:nvSpPr>
          <p:cNvPr id="14" name="Google Shape;443;p38">
            <a:extLst>
              <a:ext uri="{FF2B5EF4-FFF2-40B4-BE49-F238E27FC236}">
                <a16:creationId xmlns:a16="http://schemas.microsoft.com/office/drawing/2014/main" id="{8D56397C-907D-18CE-81B8-8AB5C41C65D7}"/>
              </a:ext>
            </a:extLst>
          </p:cNvPr>
          <p:cNvSpPr txBox="1">
            <a:spLocks/>
          </p:cNvSpPr>
          <p:nvPr/>
        </p:nvSpPr>
        <p:spPr>
          <a:xfrm>
            <a:off x="1496085" y="828876"/>
            <a:ext cx="1821844" cy="68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spcAft>
                <a:spcPts val="1600"/>
              </a:spcAft>
              <a:buFont typeface="Hind"/>
              <a:buNone/>
            </a:pP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dictionary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tokens</a:t>
            </a:r>
            <a:endParaRPr lang="ca-ES" sz="1400" b="1" dirty="0">
              <a:solidFill>
                <a:schemeClr val="tx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ula 14">
            <a:extLst>
              <a:ext uri="{FF2B5EF4-FFF2-40B4-BE49-F238E27FC236}">
                <a16:creationId xmlns:a16="http://schemas.microsoft.com/office/drawing/2014/main" id="{84974670-4BC3-9A65-7A32-D9A64633D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43210"/>
              </p:ext>
            </p:extLst>
          </p:nvPr>
        </p:nvGraphicFramePr>
        <p:xfrm>
          <a:off x="440676" y="2098970"/>
          <a:ext cx="3932661" cy="457200"/>
        </p:xfrm>
        <a:graphic>
          <a:graphicData uri="http://schemas.openxmlformats.org/drawingml/2006/table">
            <a:tbl>
              <a:tblPr/>
              <a:tblGrid>
                <a:gridCol w="3932661">
                  <a:extLst>
                    <a:ext uri="{9D8B030D-6E8A-4147-A177-3AD203B41FA5}">
                      <a16:colId xmlns:a16="http://schemas.microsoft.com/office/drawing/2014/main" val="4100555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[71, 14, 2, 169, 0, 1, 88, 67, 0, 0, 0, 0, 0, 0, 0, 0, 0, 0,  0, 0, 0, 0, 0, 0, 0, 0, 0]</a:t>
                      </a:r>
                      <a:endParaRPr lang="en-US" dirty="0">
                        <a:effectLst/>
                      </a:endParaRPr>
                    </a:p>
                  </a:txBody>
                  <a:tcPr marT="15240" marB="15240" anchor="ctr">
                    <a:lnL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C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78897"/>
                  </a:ext>
                </a:extLst>
              </a:tr>
            </a:tbl>
          </a:graphicData>
        </a:graphic>
      </p:graphicFrame>
      <p:sp>
        <p:nvSpPr>
          <p:cNvPr id="17" name="QuadreDeText 16">
            <a:extLst>
              <a:ext uri="{FF2B5EF4-FFF2-40B4-BE49-F238E27FC236}">
                <a16:creationId xmlns:a16="http://schemas.microsoft.com/office/drawing/2014/main" id="{623EA95F-E8E8-8C78-1957-3E53AFD060AD}"/>
              </a:ext>
            </a:extLst>
          </p:cNvPr>
          <p:cNvSpPr txBox="1"/>
          <p:nvPr/>
        </p:nvSpPr>
        <p:spPr>
          <a:xfrm>
            <a:off x="1590180" y="1751879"/>
            <a:ext cx="1633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Aft>
                <a:spcPts val="1600"/>
              </a:spcAft>
              <a:buFont typeface="Hind"/>
              <a:buNone/>
            </a:pP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Padding</a:t>
            </a:r>
            <a:endParaRPr lang="ca-ES" sz="1400" b="1" dirty="0">
              <a:solidFill>
                <a:schemeClr val="tx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QuadreDeText 17">
            <a:extLst>
              <a:ext uri="{FF2B5EF4-FFF2-40B4-BE49-F238E27FC236}">
                <a16:creationId xmlns:a16="http://schemas.microsoft.com/office/drawing/2014/main" id="{BA762904-617B-4AF7-E7FC-05E886CD3089}"/>
              </a:ext>
            </a:extLst>
          </p:cNvPr>
          <p:cNvSpPr txBox="1"/>
          <p:nvPr/>
        </p:nvSpPr>
        <p:spPr>
          <a:xfrm>
            <a:off x="1594245" y="2577069"/>
            <a:ext cx="1825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Aft>
                <a:spcPts val="1600"/>
              </a:spcAft>
              <a:buFont typeface="Hind"/>
              <a:buNone/>
            </a:pP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hot</a:t>
            </a:r>
            <a:r>
              <a:rPr lang="es-ES" sz="1400" b="1" dirty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encoding</a:t>
            </a:r>
            <a:endParaRPr lang="ca-ES" sz="1400" b="1" dirty="0">
              <a:solidFill>
                <a:schemeClr val="tx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Fletxa: avall 20">
            <a:extLst>
              <a:ext uri="{FF2B5EF4-FFF2-40B4-BE49-F238E27FC236}">
                <a16:creationId xmlns:a16="http://schemas.microsoft.com/office/drawing/2014/main" id="{F6CCABAB-1EF5-DE1C-E787-5884994CE393}"/>
              </a:ext>
            </a:extLst>
          </p:cNvPr>
          <p:cNvSpPr/>
          <p:nvPr/>
        </p:nvSpPr>
        <p:spPr>
          <a:xfrm>
            <a:off x="3399703" y="942651"/>
            <a:ext cx="299187" cy="4316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Fletxa: avall 21">
            <a:extLst>
              <a:ext uri="{FF2B5EF4-FFF2-40B4-BE49-F238E27FC236}">
                <a16:creationId xmlns:a16="http://schemas.microsoft.com/office/drawing/2014/main" id="{37AAF5A5-D50D-B262-89E9-61049F5FA688}"/>
              </a:ext>
            </a:extLst>
          </p:cNvPr>
          <p:cNvSpPr/>
          <p:nvPr/>
        </p:nvSpPr>
        <p:spPr>
          <a:xfrm>
            <a:off x="3384835" y="1773782"/>
            <a:ext cx="299187" cy="2438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Fletxa: avall 22">
            <a:extLst>
              <a:ext uri="{FF2B5EF4-FFF2-40B4-BE49-F238E27FC236}">
                <a16:creationId xmlns:a16="http://schemas.microsoft.com/office/drawing/2014/main" id="{EB700582-11C3-79E4-62D0-695231D92898}"/>
              </a:ext>
            </a:extLst>
          </p:cNvPr>
          <p:cNvSpPr/>
          <p:nvPr/>
        </p:nvSpPr>
        <p:spPr>
          <a:xfrm>
            <a:off x="3393239" y="2617567"/>
            <a:ext cx="299187" cy="2539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021C3-B06F-7934-4DFA-908D92AB87E0}"/>
              </a:ext>
            </a:extLst>
          </p:cNvPr>
          <p:cNvSpPr/>
          <p:nvPr/>
        </p:nvSpPr>
        <p:spPr>
          <a:xfrm>
            <a:off x="647394" y="1146048"/>
            <a:ext cx="1632494" cy="3230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34" name="Google Shape;734;p44"/>
          <p:cNvSpPr/>
          <p:nvPr/>
        </p:nvSpPr>
        <p:spPr>
          <a:xfrm>
            <a:off x="4113082" y="2038099"/>
            <a:ext cx="1032461" cy="1043139"/>
          </a:xfrm>
          <a:custGeom>
            <a:avLst/>
            <a:gdLst/>
            <a:ahLst/>
            <a:cxnLst/>
            <a:rect l="l" t="t" r="r" b="b"/>
            <a:pathLst>
              <a:path w="32199" h="32532" extrusionOk="0">
                <a:moveTo>
                  <a:pt x="13251" y="31296"/>
                </a:moveTo>
                <a:cubicBezTo>
                  <a:pt x="10828" y="30895"/>
                  <a:pt x="8957" y="28973"/>
                  <a:pt x="8589" y="26550"/>
                </a:cubicBezTo>
                <a:cubicBezTo>
                  <a:pt x="8305" y="24646"/>
                  <a:pt x="8756" y="22691"/>
                  <a:pt x="9825" y="21087"/>
                </a:cubicBezTo>
                <a:cubicBezTo>
                  <a:pt x="13017" y="16241"/>
                  <a:pt x="1939" y="20669"/>
                  <a:pt x="970" y="11947"/>
                </a:cubicBezTo>
                <a:cubicBezTo>
                  <a:pt x="1" y="3208"/>
                  <a:pt x="11212" y="0"/>
                  <a:pt x="15256" y="1922"/>
                </a:cubicBezTo>
                <a:cubicBezTo>
                  <a:pt x="19232" y="3810"/>
                  <a:pt x="23410" y="10560"/>
                  <a:pt x="25615" y="11245"/>
                </a:cubicBezTo>
                <a:lnTo>
                  <a:pt x="25682" y="11262"/>
                </a:lnTo>
                <a:cubicBezTo>
                  <a:pt x="29959" y="12565"/>
                  <a:pt x="32198" y="17244"/>
                  <a:pt x="30561" y="21387"/>
                </a:cubicBezTo>
                <a:lnTo>
                  <a:pt x="30461" y="21621"/>
                </a:lnTo>
                <a:cubicBezTo>
                  <a:pt x="27720" y="28488"/>
                  <a:pt x="20552" y="32532"/>
                  <a:pt x="13251" y="31296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4"/>
          <p:cNvSpPr/>
          <p:nvPr/>
        </p:nvSpPr>
        <p:spPr>
          <a:xfrm>
            <a:off x="2534380" y="2080424"/>
            <a:ext cx="919400" cy="942968"/>
          </a:xfrm>
          <a:custGeom>
            <a:avLst/>
            <a:gdLst/>
            <a:ahLst/>
            <a:cxnLst/>
            <a:rect l="l" t="t" r="r" b="b"/>
            <a:pathLst>
              <a:path w="28673" h="29408" extrusionOk="0">
                <a:moveTo>
                  <a:pt x="151" y="11095"/>
                </a:moveTo>
                <a:cubicBezTo>
                  <a:pt x="518" y="13083"/>
                  <a:pt x="2039" y="14721"/>
                  <a:pt x="4077" y="15356"/>
                </a:cubicBezTo>
                <a:cubicBezTo>
                  <a:pt x="6216" y="16024"/>
                  <a:pt x="9591" y="17628"/>
                  <a:pt x="10026" y="21120"/>
                </a:cubicBezTo>
                <a:cubicBezTo>
                  <a:pt x="10226" y="22691"/>
                  <a:pt x="10694" y="23727"/>
                  <a:pt x="11262" y="24395"/>
                </a:cubicBezTo>
                <a:cubicBezTo>
                  <a:pt x="12248" y="25548"/>
                  <a:pt x="14854" y="25364"/>
                  <a:pt x="15523" y="23994"/>
                </a:cubicBezTo>
                <a:cubicBezTo>
                  <a:pt x="16074" y="22808"/>
                  <a:pt x="17812" y="22958"/>
                  <a:pt x="18647" y="24829"/>
                </a:cubicBezTo>
                <a:cubicBezTo>
                  <a:pt x="19048" y="25715"/>
                  <a:pt x="19650" y="29240"/>
                  <a:pt x="21354" y="29307"/>
                </a:cubicBezTo>
                <a:cubicBezTo>
                  <a:pt x="23543" y="29407"/>
                  <a:pt x="28672" y="27302"/>
                  <a:pt x="27169" y="20652"/>
                </a:cubicBezTo>
                <a:cubicBezTo>
                  <a:pt x="26901" y="19466"/>
                  <a:pt x="26400" y="18346"/>
                  <a:pt x="25665" y="17394"/>
                </a:cubicBezTo>
                <a:cubicBezTo>
                  <a:pt x="24161" y="15389"/>
                  <a:pt x="21103" y="10577"/>
                  <a:pt x="21371" y="4963"/>
                </a:cubicBezTo>
                <a:cubicBezTo>
                  <a:pt x="21371" y="4696"/>
                  <a:pt x="21404" y="4411"/>
                  <a:pt x="21454" y="4127"/>
                </a:cubicBezTo>
                <a:cubicBezTo>
                  <a:pt x="21555" y="3409"/>
                  <a:pt x="21605" y="1304"/>
                  <a:pt x="18731" y="669"/>
                </a:cubicBezTo>
                <a:cubicBezTo>
                  <a:pt x="15740" y="0"/>
                  <a:pt x="14470" y="2991"/>
                  <a:pt x="14253" y="3944"/>
                </a:cubicBezTo>
                <a:cubicBezTo>
                  <a:pt x="14220" y="4295"/>
                  <a:pt x="14153" y="4645"/>
                  <a:pt x="14052" y="4980"/>
                </a:cubicBezTo>
                <a:cubicBezTo>
                  <a:pt x="13501" y="6433"/>
                  <a:pt x="12081" y="9742"/>
                  <a:pt x="8873" y="5163"/>
                </a:cubicBezTo>
                <a:cubicBezTo>
                  <a:pt x="6584" y="1922"/>
                  <a:pt x="4245" y="2741"/>
                  <a:pt x="2640" y="4027"/>
                </a:cubicBezTo>
                <a:cubicBezTo>
                  <a:pt x="1153" y="5247"/>
                  <a:pt x="234" y="7001"/>
                  <a:pt x="67" y="8906"/>
                </a:cubicBezTo>
                <a:cubicBezTo>
                  <a:pt x="1" y="9641"/>
                  <a:pt x="34" y="10376"/>
                  <a:pt x="151" y="1109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"/>
          <p:cNvSpPr/>
          <p:nvPr/>
        </p:nvSpPr>
        <p:spPr>
          <a:xfrm>
            <a:off x="5646361" y="2004334"/>
            <a:ext cx="994945" cy="1022809"/>
          </a:xfrm>
          <a:custGeom>
            <a:avLst/>
            <a:gdLst/>
            <a:ahLst/>
            <a:cxnLst/>
            <a:rect l="l" t="t" r="r" b="b"/>
            <a:pathLst>
              <a:path w="31029" h="31898" extrusionOk="0">
                <a:moveTo>
                  <a:pt x="24646" y="13902"/>
                </a:moveTo>
                <a:cubicBezTo>
                  <a:pt x="28740" y="15022"/>
                  <a:pt x="31029" y="19383"/>
                  <a:pt x="29625" y="23393"/>
                </a:cubicBezTo>
                <a:cubicBezTo>
                  <a:pt x="28171" y="27486"/>
                  <a:pt x="25247" y="31897"/>
                  <a:pt x="19483" y="30477"/>
                </a:cubicBezTo>
                <a:cubicBezTo>
                  <a:pt x="16308" y="29709"/>
                  <a:pt x="19283" y="25381"/>
                  <a:pt x="8472" y="28723"/>
                </a:cubicBezTo>
                <a:cubicBezTo>
                  <a:pt x="3109" y="30377"/>
                  <a:pt x="1404" y="24980"/>
                  <a:pt x="1404" y="24980"/>
                </a:cubicBezTo>
                <a:cubicBezTo>
                  <a:pt x="1404" y="24980"/>
                  <a:pt x="1" y="20034"/>
                  <a:pt x="5431" y="14303"/>
                </a:cubicBezTo>
                <a:cubicBezTo>
                  <a:pt x="6116" y="13518"/>
                  <a:pt x="6417" y="12465"/>
                  <a:pt x="6250" y="11429"/>
                </a:cubicBezTo>
                <a:cubicBezTo>
                  <a:pt x="6049" y="10360"/>
                  <a:pt x="5682" y="9324"/>
                  <a:pt x="5197" y="8338"/>
                </a:cubicBezTo>
                <a:cubicBezTo>
                  <a:pt x="3693" y="5264"/>
                  <a:pt x="6668" y="1"/>
                  <a:pt x="11463" y="1204"/>
                </a:cubicBezTo>
                <a:cubicBezTo>
                  <a:pt x="13451" y="1705"/>
                  <a:pt x="15139" y="3276"/>
                  <a:pt x="16258" y="5481"/>
                </a:cubicBezTo>
                <a:cubicBezTo>
                  <a:pt x="17628" y="8188"/>
                  <a:pt x="15841" y="13618"/>
                  <a:pt x="20285" y="13418"/>
                </a:cubicBezTo>
                <a:cubicBezTo>
                  <a:pt x="21755" y="13351"/>
                  <a:pt x="23226" y="13518"/>
                  <a:pt x="24646" y="139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4"/>
          <p:cNvSpPr/>
          <p:nvPr/>
        </p:nvSpPr>
        <p:spPr>
          <a:xfrm>
            <a:off x="7142819" y="2054708"/>
            <a:ext cx="1098355" cy="1035122"/>
          </a:xfrm>
          <a:custGeom>
            <a:avLst/>
            <a:gdLst/>
            <a:ahLst/>
            <a:cxnLst/>
            <a:rect l="l" t="t" r="r" b="b"/>
            <a:pathLst>
              <a:path w="34254" h="32282" extrusionOk="0">
                <a:moveTo>
                  <a:pt x="1254" y="13267"/>
                </a:moveTo>
                <a:cubicBezTo>
                  <a:pt x="1655" y="10861"/>
                  <a:pt x="3559" y="8973"/>
                  <a:pt x="5999" y="8605"/>
                </a:cubicBezTo>
                <a:cubicBezTo>
                  <a:pt x="7904" y="8321"/>
                  <a:pt x="9859" y="8772"/>
                  <a:pt x="11479" y="9842"/>
                </a:cubicBezTo>
                <a:cubicBezTo>
                  <a:pt x="16341" y="13050"/>
                  <a:pt x="11897" y="1939"/>
                  <a:pt x="20636" y="970"/>
                </a:cubicBezTo>
                <a:cubicBezTo>
                  <a:pt x="29391" y="0"/>
                  <a:pt x="34253" y="13601"/>
                  <a:pt x="31463" y="16091"/>
                </a:cubicBezTo>
                <a:cubicBezTo>
                  <a:pt x="28689" y="18597"/>
                  <a:pt x="22022" y="23459"/>
                  <a:pt x="21337" y="25681"/>
                </a:cubicBezTo>
                <a:cubicBezTo>
                  <a:pt x="21321" y="25698"/>
                  <a:pt x="21321" y="25715"/>
                  <a:pt x="21321" y="25748"/>
                </a:cubicBezTo>
                <a:cubicBezTo>
                  <a:pt x="20017" y="30026"/>
                  <a:pt x="15322" y="32281"/>
                  <a:pt x="11179" y="30627"/>
                </a:cubicBezTo>
                <a:lnTo>
                  <a:pt x="10945" y="30527"/>
                </a:lnTo>
                <a:cubicBezTo>
                  <a:pt x="4044" y="27770"/>
                  <a:pt x="1" y="20585"/>
                  <a:pt x="1254" y="1326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4"/>
          <p:cNvSpPr/>
          <p:nvPr/>
        </p:nvSpPr>
        <p:spPr>
          <a:xfrm>
            <a:off x="900150" y="2061121"/>
            <a:ext cx="1022809" cy="994945"/>
          </a:xfrm>
          <a:custGeom>
            <a:avLst/>
            <a:gdLst/>
            <a:ahLst/>
            <a:cxnLst/>
            <a:rect l="l" t="t" r="r" b="b"/>
            <a:pathLst>
              <a:path w="31898" h="31029" extrusionOk="0">
                <a:moveTo>
                  <a:pt x="13902" y="6384"/>
                </a:moveTo>
                <a:cubicBezTo>
                  <a:pt x="15021" y="2290"/>
                  <a:pt x="19382" y="1"/>
                  <a:pt x="23392" y="1421"/>
                </a:cubicBezTo>
                <a:cubicBezTo>
                  <a:pt x="27503" y="2858"/>
                  <a:pt x="31897" y="5782"/>
                  <a:pt x="30494" y="11547"/>
                </a:cubicBezTo>
                <a:cubicBezTo>
                  <a:pt x="29708" y="14721"/>
                  <a:pt x="25381" y="11747"/>
                  <a:pt x="28722" y="22557"/>
                </a:cubicBezTo>
                <a:cubicBezTo>
                  <a:pt x="30377" y="27938"/>
                  <a:pt x="24980" y="29625"/>
                  <a:pt x="24980" y="29625"/>
                </a:cubicBezTo>
                <a:cubicBezTo>
                  <a:pt x="24980" y="29625"/>
                  <a:pt x="20034" y="31029"/>
                  <a:pt x="14303" y="25615"/>
                </a:cubicBezTo>
                <a:cubicBezTo>
                  <a:pt x="13518" y="24913"/>
                  <a:pt x="12465" y="24613"/>
                  <a:pt x="11429" y="24796"/>
                </a:cubicBezTo>
                <a:cubicBezTo>
                  <a:pt x="10360" y="24997"/>
                  <a:pt x="9324" y="25348"/>
                  <a:pt x="8355" y="25849"/>
                </a:cubicBezTo>
                <a:cubicBezTo>
                  <a:pt x="5264" y="27336"/>
                  <a:pt x="0" y="24362"/>
                  <a:pt x="1203" y="19567"/>
                </a:cubicBezTo>
                <a:cubicBezTo>
                  <a:pt x="1705" y="17578"/>
                  <a:pt x="3275" y="15891"/>
                  <a:pt x="5481" y="14771"/>
                </a:cubicBezTo>
                <a:cubicBezTo>
                  <a:pt x="8188" y="13418"/>
                  <a:pt x="13618" y="15189"/>
                  <a:pt x="13417" y="10745"/>
                </a:cubicBezTo>
                <a:cubicBezTo>
                  <a:pt x="13351" y="9274"/>
                  <a:pt x="13518" y="7804"/>
                  <a:pt x="13902" y="638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9" name="Google Shape;739;p44"/>
          <p:cNvSpPr/>
          <p:nvPr/>
        </p:nvSpPr>
        <p:spPr>
          <a:xfrm>
            <a:off x="4141650" y="2141550"/>
            <a:ext cx="860700" cy="860400"/>
          </a:xfrm>
          <a:prstGeom prst="arc">
            <a:avLst>
              <a:gd name="adj1" fmla="val 16200000"/>
              <a:gd name="adj2" fmla="val 1108003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4"/>
          <p:cNvGrpSpPr/>
          <p:nvPr/>
        </p:nvGrpSpPr>
        <p:grpSpPr>
          <a:xfrm>
            <a:off x="1151956" y="2337041"/>
            <a:ext cx="493993" cy="476326"/>
            <a:chOff x="947281" y="2337041"/>
            <a:chExt cx="493993" cy="476326"/>
          </a:xfrm>
        </p:grpSpPr>
        <p:sp>
          <p:nvSpPr>
            <p:cNvPr id="741" name="Google Shape;741;p44"/>
            <p:cNvSpPr/>
            <p:nvPr/>
          </p:nvSpPr>
          <p:spPr>
            <a:xfrm>
              <a:off x="1117642" y="2567428"/>
              <a:ext cx="267903" cy="184342"/>
            </a:xfrm>
            <a:custGeom>
              <a:avLst/>
              <a:gdLst/>
              <a:ahLst/>
              <a:cxnLst/>
              <a:rect l="l" t="t" r="r" b="b"/>
              <a:pathLst>
                <a:path w="8355" h="5749" extrusionOk="0">
                  <a:moveTo>
                    <a:pt x="7219" y="0"/>
                  </a:moveTo>
                  <a:cubicBezTo>
                    <a:pt x="6534" y="0"/>
                    <a:pt x="5865" y="117"/>
                    <a:pt x="5230" y="368"/>
                  </a:cubicBezTo>
                  <a:cubicBezTo>
                    <a:pt x="4596" y="602"/>
                    <a:pt x="3927" y="719"/>
                    <a:pt x="3259" y="719"/>
                  </a:cubicBezTo>
                  <a:lnTo>
                    <a:pt x="2123" y="719"/>
                  </a:lnTo>
                  <a:lnTo>
                    <a:pt x="1972" y="1153"/>
                  </a:lnTo>
                  <a:cubicBezTo>
                    <a:pt x="1755" y="1805"/>
                    <a:pt x="1337" y="2356"/>
                    <a:pt x="769" y="2741"/>
                  </a:cubicBezTo>
                  <a:cubicBezTo>
                    <a:pt x="101" y="3192"/>
                    <a:pt x="1" y="4127"/>
                    <a:pt x="569" y="4679"/>
                  </a:cubicBezTo>
                  <a:lnTo>
                    <a:pt x="586" y="4712"/>
                  </a:lnTo>
                  <a:cubicBezTo>
                    <a:pt x="1254" y="5381"/>
                    <a:pt x="2173" y="5748"/>
                    <a:pt x="3125" y="5748"/>
                  </a:cubicBezTo>
                  <a:lnTo>
                    <a:pt x="3510" y="5748"/>
                  </a:lnTo>
                  <a:cubicBezTo>
                    <a:pt x="4462" y="5748"/>
                    <a:pt x="5364" y="5381"/>
                    <a:pt x="6049" y="4712"/>
                  </a:cubicBezTo>
                  <a:lnTo>
                    <a:pt x="7169" y="3593"/>
                  </a:lnTo>
                  <a:cubicBezTo>
                    <a:pt x="7921" y="2824"/>
                    <a:pt x="8355" y="1788"/>
                    <a:pt x="8355" y="719"/>
                  </a:cubicBezTo>
                  <a:lnTo>
                    <a:pt x="8355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993359" y="2337041"/>
              <a:ext cx="447916" cy="476326"/>
            </a:xfrm>
            <a:custGeom>
              <a:avLst/>
              <a:gdLst/>
              <a:ahLst/>
              <a:cxnLst/>
              <a:rect l="l" t="t" r="r" b="b"/>
              <a:pathLst>
                <a:path w="13969" h="14855" extrusionOk="0">
                  <a:moveTo>
                    <a:pt x="5280" y="1"/>
                  </a:moveTo>
                  <a:lnTo>
                    <a:pt x="5280" y="953"/>
                  </a:lnTo>
                  <a:cubicBezTo>
                    <a:pt x="5280" y="2023"/>
                    <a:pt x="6132" y="2875"/>
                    <a:pt x="7185" y="2875"/>
                  </a:cubicBezTo>
                  <a:cubicBezTo>
                    <a:pt x="8522" y="2875"/>
                    <a:pt x="9808" y="3359"/>
                    <a:pt x="10811" y="4245"/>
                  </a:cubicBezTo>
                  <a:lnTo>
                    <a:pt x="11479" y="4830"/>
                  </a:lnTo>
                  <a:cubicBezTo>
                    <a:pt x="13300" y="6417"/>
                    <a:pt x="13434" y="9207"/>
                    <a:pt x="11780" y="10962"/>
                  </a:cubicBezTo>
                  <a:lnTo>
                    <a:pt x="10744" y="12064"/>
                  </a:lnTo>
                  <a:cubicBezTo>
                    <a:pt x="9747" y="13123"/>
                    <a:pt x="8404" y="13660"/>
                    <a:pt x="7059" y="13660"/>
                  </a:cubicBezTo>
                  <a:cubicBezTo>
                    <a:pt x="5858" y="13660"/>
                    <a:pt x="4655" y="13232"/>
                    <a:pt x="3693" y="12365"/>
                  </a:cubicBezTo>
                  <a:lnTo>
                    <a:pt x="3309" y="12031"/>
                  </a:lnTo>
                  <a:cubicBezTo>
                    <a:pt x="2921" y="11676"/>
                    <a:pt x="2432" y="11500"/>
                    <a:pt x="1943" y="11500"/>
                  </a:cubicBezTo>
                  <a:cubicBezTo>
                    <a:pt x="1421" y="11500"/>
                    <a:pt x="899" y="11701"/>
                    <a:pt x="502" y="12098"/>
                  </a:cubicBezTo>
                  <a:cubicBezTo>
                    <a:pt x="184" y="12415"/>
                    <a:pt x="0" y="12850"/>
                    <a:pt x="0" y="13301"/>
                  </a:cubicBezTo>
                  <a:lnTo>
                    <a:pt x="0" y="14855"/>
                  </a:lnTo>
                  <a:lnTo>
                    <a:pt x="485" y="14855"/>
                  </a:lnTo>
                  <a:lnTo>
                    <a:pt x="485" y="13301"/>
                  </a:lnTo>
                  <a:cubicBezTo>
                    <a:pt x="485" y="12983"/>
                    <a:pt x="619" y="12666"/>
                    <a:pt x="852" y="12432"/>
                  </a:cubicBezTo>
                  <a:cubicBezTo>
                    <a:pt x="1153" y="12131"/>
                    <a:pt x="1547" y="11980"/>
                    <a:pt x="1943" y="11980"/>
                  </a:cubicBezTo>
                  <a:cubicBezTo>
                    <a:pt x="2316" y="11980"/>
                    <a:pt x="2691" y="12114"/>
                    <a:pt x="2991" y="12382"/>
                  </a:cubicBezTo>
                  <a:lnTo>
                    <a:pt x="3375" y="12716"/>
                  </a:lnTo>
                  <a:cubicBezTo>
                    <a:pt x="4427" y="13665"/>
                    <a:pt x="5748" y="14135"/>
                    <a:pt x="7067" y="14135"/>
                  </a:cubicBezTo>
                  <a:cubicBezTo>
                    <a:pt x="8536" y="14135"/>
                    <a:pt x="10003" y="13552"/>
                    <a:pt x="11095" y="12399"/>
                  </a:cubicBezTo>
                  <a:lnTo>
                    <a:pt x="12131" y="11296"/>
                  </a:lnTo>
                  <a:cubicBezTo>
                    <a:pt x="13969" y="9324"/>
                    <a:pt x="13818" y="6233"/>
                    <a:pt x="11797" y="4462"/>
                  </a:cubicBezTo>
                  <a:lnTo>
                    <a:pt x="11128" y="3877"/>
                  </a:lnTo>
                  <a:cubicBezTo>
                    <a:pt x="10042" y="2925"/>
                    <a:pt x="8639" y="2390"/>
                    <a:pt x="7185" y="2390"/>
                  </a:cubicBezTo>
                  <a:cubicBezTo>
                    <a:pt x="6400" y="2390"/>
                    <a:pt x="5748" y="1755"/>
                    <a:pt x="5748" y="953"/>
                  </a:cubicBezTo>
                  <a:lnTo>
                    <a:pt x="574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947281" y="2337041"/>
              <a:ext cx="307567" cy="476326"/>
            </a:xfrm>
            <a:custGeom>
              <a:avLst/>
              <a:gdLst/>
              <a:ahLst/>
              <a:cxnLst/>
              <a:rect l="l" t="t" r="r" b="b"/>
              <a:pathLst>
                <a:path w="9592" h="14855" extrusionOk="0">
                  <a:moveTo>
                    <a:pt x="5280" y="1"/>
                  </a:moveTo>
                  <a:lnTo>
                    <a:pt x="5280" y="1705"/>
                  </a:lnTo>
                  <a:cubicBezTo>
                    <a:pt x="5280" y="2373"/>
                    <a:pt x="5564" y="2992"/>
                    <a:pt x="6082" y="3426"/>
                  </a:cubicBezTo>
                  <a:cubicBezTo>
                    <a:pt x="6483" y="3760"/>
                    <a:pt x="6717" y="4245"/>
                    <a:pt x="6717" y="4763"/>
                  </a:cubicBezTo>
                  <a:lnTo>
                    <a:pt x="6717" y="5364"/>
                  </a:lnTo>
                  <a:cubicBezTo>
                    <a:pt x="6400" y="5799"/>
                    <a:pt x="6233" y="6317"/>
                    <a:pt x="6233" y="6835"/>
                  </a:cubicBezTo>
                  <a:lnTo>
                    <a:pt x="6233" y="7002"/>
                  </a:lnTo>
                  <a:cubicBezTo>
                    <a:pt x="6233" y="7536"/>
                    <a:pt x="6049" y="8054"/>
                    <a:pt x="5731" y="8455"/>
                  </a:cubicBezTo>
                  <a:lnTo>
                    <a:pt x="5163" y="9174"/>
                  </a:lnTo>
                  <a:cubicBezTo>
                    <a:pt x="4712" y="9742"/>
                    <a:pt x="4027" y="10059"/>
                    <a:pt x="3292" y="10059"/>
                  </a:cubicBezTo>
                  <a:cubicBezTo>
                    <a:pt x="2657" y="10059"/>
                    <a:pt x="2039" y="10277"/>
                    <a:pt x="1538" y="10661"/>
                  </a:cubicBezTo>
                  <a:lnTo>
                    <a:pt x="1203" y="10928"/>
                  </a:lnTo>
                  <a:cubicBezTo>
                    <a:pt x="452" y="11513"/>
                    <a:pt x="0" y="12415"/>
                    <a:pt x="0" y="13384"/>
                  </a:cubicBezTo>
                  <a:lnTo>
                    <a:pt x="0" y="14855"/>
                  </a:lnTo>
                  <a:lnTo>
                    <a:pt x="485" y="14855"/>
                  </a:lnTo>
                  <a:lnTo>
                    <a:pt x="485" y="13384"/>
                  </a:lnTo>
                  <a:cubicBezTo>
                    <a:pt x="485" y="12566"/>
                    <a:pt x="853" y="11797"/>
                    <a:pt x="1504" y="11312"/>
                  </a:cubicBezTo>
                  <a:lnTo>
                    <a:pt x="1838" y="11045"/>
                  </a:lnTo>
                  <a:cubicBezTo>
                    <a:pt x="2256" y="10711"/>
                    <a:pt x="2774" y="10544"/>
                    <a:pt x="3292" y="10544"/>
                  </a:cubicBezTo>
                  <a:cubicBezTo>
                    <a:pt x="4161" y="10544"/>
                    <a:pt x="4996" y="10143"/>
                    <a:pt x="5531" y="9475"/>
                  </a:cubicBezTo>
                  <a:lnTo>
                    <a:pt x="6099" y="8756"/>
                  </a:lnTo>
                  <a:cubicBezTo>
                    <a:pt x="6500" y="8255"/>
                    <a:pt x="6717" y="7637"/>
                    <a:pt x="6717" y="7002"/>
                  </a:cubicBezTo>
                  <a:lnTo>
                    <a:pt x="6717" y="6835"/>
                  </a:lnTo>
                  <a:cubicBezTo>
                    <a:pt x="6717" y="5715"/>
                    <a:pt x="7619" y="4796"/>
                    <a:pt x="8756" y="4796"/>
                  </a:cubicBezTo>
                  <a:lnTo>
                    <a:pt x="9591" y="4796"/>
                  </a:lnTo>
                  <a:lnTo>
                    <a:pt x="9591" y="4312"/>
                  </a:lnTo>
                  <a:lnTo>
                    <a:pt x="8756" y="4312"/>
                  </a:lnTo>
                  <a:cubicBezTo>
                    <a:pt x="8321" y="4312"/>
                    <a:pt x="7887" y="4429"/>
                    <a:pt x="7503" y="4646"/>
                  </a:cubicBezTo>
                  <a:cubicBezTo>
                    <a:pt x="7402" y="4713"/>
                    <a:pt x="7285" y="4779"/>
                    <a:pt x="7185" y="4863"/>
                  </a:cubicBezTo>
                  <a:lnTo>
                    <a:pt x="7185" y="4763"/>
                  </a:lnTo>
                  <a:cubicBezTo>
                    <a:pt x="7185" y="4111"/>
                    <a:pt x="6901" y="3476"/>
                    <a:pt x="6383" y="3058"/>
                  </a:cubicBezTo>
                  <a:cubicBezTo>
                    <a:pt x="5982" y="2724"/>
                    <a:pt x="5748" y="2223"/>
                    <a:pt x="5748" y="1705"/>
                  </a:cubicBezTo>
                  <a:lnTo>
                    <a:pt x="574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109081" y="2559924"/>
              <a:ext cx="283968" cy="199861"/>
            </a:xfrm>
            <a:custGeom>
              <a:avLst/>
              <a:gdLst/>
              <a:ahLst/>
              <a:cxnLst/>
              <a:rect l="l" t="t" r="r" b="b"/>
              <a:pathLst>
                <a:path w="8856" h="6233" extrusionOk="0">
                  <a:moveTo>
                    <a:pt x="7363" y="484"/>
                  </a:moveTo>
                  <a:cubicBezTo>
                    <a:pt x="7404" y="484"/>
                    <a:pt x="7445" y="484"/>
                    <a:pt x="7486" y="485"/>
                  </a:cubicBezTo>
                  <a:lnTo>
                    <a:pt x="8371" y="485"/>
                  </a:lnTo>
                  <a:lnTo>
                    <a:pt x="8371" y="953"/>
                  </a:lnTo>
                  <a:cubicBezTo>
                    <a:pt x="8371" y="1972"/>
                    <a:pt x="7970" y="2941"/>
                    <a:pt x="7252" y="3660"/>
                  </a:cubicBezTo>
                  <a:lnTo>
                    <a:pt x="6132" y="4762"/>
                  </a:lnTo>
                  <a:cubicBezTo>
                    <a:pt x="5514" y="5397"/>
                    <a:pt x="4662" y="5748"/>
                    <a:pt x="3777" y="5748"/>
                  </a:cubicBezTo>
                  <a:lnTo>
                    <a:pt x="3392" y="5748"/>
                  </a:lnTo>
                  <a:cubicBezTo>
                    <a:pt x="2507" y="5748"/>
                    <a:pt x="1655" y="5397"/>
                    <a:pt x="1020" y="4762"/>
                  </a:cubicBezTo>
                  <a:lnTo>
                    <a:pt x="1003" y="4746"/>
                  </a:lnTo>
                  <a:cubicBezTo>
                    <a:pt x="552" y="4295"/>
                    <a:pt x="635" y="3543"/>
                    <a:pt x="1170" y="3175"/>
                  </a:cubicBezTo>
                  <a:cubicBezTo>
                    <a:pt x="1771" y="2774"/>
                    <a:pt x="2239" y="2173"/>
                    <a:pt x="2473" y="1471"/>
                  </a:cubicBezTo>
                  <a:lnTo>
                    <a:pt x="2557" y="1204"/>
                  </a:lnTo>
                  <a:lnTo>
                    <a:pt x="3526" y="1204"/>
                  </a:lnTo>
                  <a:cubicBezTo>
                    <a:pt x="4228" y="1204"/>
                    <a:pt x="4929" y="1070"/>
                    <a:pt x="5581" y="819"/>
                  </a:cubicBezTo>
                  <a:cubicBezTo>
                    <a:pt x="6145" y="600"/>
                    <a:pt x="6753" y="484"/>
                    <a:pt x="7363" y="484"/>
                  </a:cubicBezTo>
                  <a:close/>
                  <a:moveTo>
                    <a:pt x="7486" y="1"/>
                  </a:moveTo>
                  <a:cubicBezTo>
                    <a:pt x="6784" y="1"/>
                    <a:pt x="6082" y="118"/>
                    <a:pt x="5414" y="368"/>
                  </a:cubicBezTo>
                  <a:cubicBezTo>
                    <a:pt x="4812" y="602"/>
                    <a:pt x="4161" y="719"/>
                    <a:pt x="3526" y="719"/>
                  </a:cubicBezTo>
                  <a:lnTo>
                    <a:pt x="2390" y="719"/>
                  </a:lnTo>
                  <a:cubicBezTo>
                    <a:pt x="2289" y="719"/>
                    <a:pt x="2189" y="786"/>
                    <a:pt x="2156" y="886"/>
                  </a:cubicBezTo>
                  <a:lnTo>
                    <a:pt x="2005" y="1321"/>
                  </a:lnTo>
                  <a:cubicBezTo>
                    <a:pt x="1805" y="1922"/>
                    <a:pt x="1421" y="2423"/>
                    <a:pt x="903" y="2774"/>
                  </a:cubicBezTo>
                  <a:cubicBezTo>
                    <a:pt x="117" y="3309"/>
                    <a:pt x="0" y="4412"/>
                    <a:pt x="669" y="5097"/>
                  </a:cubicBezTo>
                  <a:lnTo>
                    <a:pt x="685" y="5113"/>
                  </a:lnTo>
                  <a:cubicBezTo>
                    <a:pt x="1404" y="5832"/>
                    <a:pt x="2373" y="6233"/>
                    <a:pt x="3392" y="6233"/>
                  </a:cubicBezTo>
                  <a:lnTo>
                    <a:pt x="3777" y="6233"/>
                  </a:lnTo>
                  <a:cubicBezTo>
                    <a:pt x="4796" y="6233"/>
                    <a:pt x="5765" y="5832"/>
                    <a:pt x="6483" y="5113"/>
                  </a:cubicBezTo>
                  <a:lnTo>
                    <a:pt x="7603" y="3994"/>
                  </a:lnTo>
                  <a:cubicBezTo>
                    <a:pt x="8405" y="3192"/>
                    <a:pt x="8856" y="2089"/>
                    <a:pt x="8856" y="953"/>
                  </a:cubicBezTo>
                  <a:lnTo>
                    <a:pt x="8856" y="234"/>
                  </a:lnTo>
                  <a:cubicBezTo>
                    <a:pt x="8856" y="101"/>
                    <a:pt x="8739" y="1"/>
                    <a:pt x="8622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1216242" y="2682798"/>
              <a:ext cx="54126" cy="45917"/>
            </a:xfrm>
            <a:custGeom>
              <a:avLst/>
              <a:gdLst/>
              <a:ahLst/>
              <a:cxnLst/>
              <a:rect l="l" t="t" r="r" b="b"/>
              <a:pathLst>
                <a:path w="1688" h="1432" extrusionOk="0">
                  <a:moveTo>
                    <a:pt x="719" y="479"/>
                  </a:moveTo>
                  <a:cubicBezTo>
                    <a:pt x="936" y="479"/>
                    <a:pt x="1036" y="730"/>
                    <a:pt x="886" y="880"/>
                  </a:cubicBezTo>
                  <a:cubicBezTo>
                    <a:pt x="836" y="930"/>
                    <a:pt x="776" y="952"/>
                    <a:pt x="717" y="952"/>
                  </a:cubicBezTo>
                  <a:cubicBezTo>
                    <a:pt x="598" y="952"/>
                    <a:pt x="485" y="859"/>
                    <a:pt x="485" y="713"/>
                  </a:cubicBezTo>
                  <a:cubicBezTo>
                    <a:pt x="485" y="580"/>
                    <a:pt x="585" y="479"/>
                    <a:pt x="719" y="479"/>
                  </a:cubicBezTo>
                  <a:close/>
                  <a:moveTo>
                    <a:pt x="723" y="0"/>
                  </a:moveTo>
                  <a:cubicBezTo>
                    <a:pt x="351" y="0"/>
                    <a:pt x="0" y="284"/>
                    <a:pt x="0" y="713"/>
                  </a:cubicBezTo>
                  <a:cubicBezTo>
                    <a:pt x="0" y="1114"/>
                    <a:pt x="318" y="1432"/>
                    <a:pt x="719" y="1432"/>
                  </a:cubicBezTo>
                  <a:cubicBezTo>
                    <a:pt x="1353" y="1432"/>
                    <a:pt x="1688" y="663"/>
                    <a:pt x="1237" y="212"/>
                  </a:cubicBezTo>
                  <a:cubicBezTo>
                    <a:pt x="1085" y="66"/>
                    <a:pt x="901" y="0"/>
                    <a:pt x="72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147110" y="2675102"/>
              <a:ext cx="53613" cy="45949"/>
            </a:xfrm>
            <a:custGeom>
              <a:avLst/>
              <a:gdLst/>
              <a:ahLst/>
              <a:cxnLst/>
              <a:rect l="l" t="t" r="r" b="b"/>
              <a:pathLst>
                <a:path w="1672" h="1433" extrusionOk="0">
                  <a:moveTo>
                    <a:pt x="959" y="480"/>
                  </a:moveTo>
                  <a:cubicBezTo>
                    <a:pt x="1083" y="480"/>
                    <a:pt x="1204" y="574"/>
                    <a:pt x="1204" y="719"/>
                  </a:cubicBezTo>
                  <a:cubicBezTo>
                    <a:pt x="1204" y="853"/>
                    <a:pt x="1087" y="953"/>
                    <a:pt x="953" y="953"/>
                  </a:cubicBezTo>
                  <a:cubicBezTo>
                    <a:pt x="753" y="953"/>
                    <a:pt x="636" y="703"/>
                    <a:pt x="786" y="552"/>
                  </a:cubicBezTo>
                  <a:cubicBezTo>
                    <a:pt x="835" y="503"/>
                    <a:pt x="898" y="480"/>
                    <a:pt x="959" y="480"/>
                  </a:cubicBezTo>
                  <a:close/>
                  <a:moveTo>
                    <a:pt x="953" y="1"/>
                  </a:moveTo>
                  <a:cubicBezTo>
                    <a:pt x="318" y="1"/>
                    <a:pt x="1" y="769"/>
                    <a:pt x="452" y="1221"/>
                  </a:cubicBezTo>
                  <a:cubicBezTo>
                    <a:pt x="598" y="1367"/>
                    <a:pt x="778" y="1432"/>
                    <a:pt x="954" y="1432"/>
                  </a:cubicBezTo>
                  <a:cubicBezTo>
                    <a:pt x="1321" y="1432"/>
                    <a:pt x="1672" y="1148"/>
                    <a:pt x="1672" y="719"/>
                  </a:cubicBezTo>
                  <a:cubicBezTo>
                    <a:pt x="1672" y="318"/>
                    <a:pt x="1354" y="1"/>
                    <a:pt x="95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1193188" y="2652079"/>
              <a:ext cx="15584" cy="15552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1" y="0"/>
                  </a:moveTo>
                  <a:lnTo>
                    <a:pt x="1" y="485"/>
                  </a:lnTo>
                  <a:lnTo>
                    <a:pt x="485" y="485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223746" y="2636528"/>
              <a:ext cx="15552" cy="15584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0" y="1"/>
                  </a:moveTo>
                  <a:lnTo>
                    <a:pt x="0" y="485"/>
                  </a:lnTo>
                  <a:lnTo>
                    <a:pt x="485" y="485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1277839" y="2698157"/>
              <a:ext cx="15038" cy="15552"/>
            </a:xfrm>
            <a:custGeom>
              <a:avLst/>
              <a:gdLst/>
              <a:ahLst/>
              <a:cxnLst/>
              <a:rect l="l" t="t" r="r" b="b"/>
              <a:pathLst>
                <a:path w="469" h="485" extrusionOk="0">
                  <a:moveTo>
                    <a:pt x="1" y="0"/>
                  </a:moveTo>
                  <a:lnTo>
                    <a:pt x="1" y="485"/>
                  </a:lnTo>
                  <a:lnTo>
                    <a:pt x="468" y="48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1292846" y="2667599"/>
              <a:ext cx="15552" cy="15038"/>
            </a:xfrm>
            <a:custGeom>
              <a:avLst/>
              <a:gdLst/>
              <a:ahLst/>
              <a:cxnLst/>
              <a:rect l="l" t="t" r="r" b="b"/>
              <a:pathLst>
                <a:path w="48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85" y="46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1262320" y="2652079"/>
              <a:ext cx="15552" cy="15552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0" y="0"/>
                  </a:moveTo>
                  <a:lnTo>
                    <a:pt x="0" y="485"/>
                  </a:lnTo>
                  <a:lnTo>
                    <a:pt x="485" y="485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4"/>
          <p:cNvGrpSpPr/>
          <p:nvPr/>
        </p:nvGrpSpPr>
        <p:grpSpPr>
          <a:xfrm>
            <a:off x="7442306" y="2349642"/>
            <a:ext cx="489729" cy="462506"/>
            <a:chOff x="9268731" y="2349642"/>
            <a:chExt cx="489729" cy="462506"/>
          </a:xfrm>
        </p:grpSpPr>
        <p:sp>
          <p:nvSpPr>
            <p:cNvPr id="753" name="Google Shape;753;p44"/>
            <p:cNvSpPr/>
            <p:nvPr/>
          </p:nvSpPr>
          <p:spPr>
            <a:xfrm>
              <a:off x="9375347" y="2356889"/>
              <a:ext cx="178987" cy="238980"/>
            </a:xfrm>
            <a:custGeom>
              <a:avLst/>
              <a:gdLst/>
              <a:ahLst/>
              <a:cxnLst/>
              <a:rect l="l" t="t" r="r" b="b"/>
              <a:pathLst>
                <a:path w="5582" h="7453" extrusionOk="0">
                  <a:moveTo>
                    <a:pt x="4646" y="0"/>
                  </a:moveTo>
                  <a:lnTo>
                    <a:pt x="4077" y="568"/>
                  </a:lnTo>
                  <a:cubicBezTo>
                    <a:pt x="3242" y="1404"/>
                    <a:pt x="2791" y="2523"/>
                    <a:pt x="2791" y="3693"/>
                  </a:cubicBezTo>
                  <a:cubicBezTo>
                    <a:pt x="2791" y="4277"/>
                    <a:pt x="2423" y="4795"/>
                    <a:pt x="1889" y="4996"/>
                  </a:cubicBezTo>
                  <a:cubicBezTo>
                    <a:pt x="1270" y="5230"/>
                    <a:pt x="769" y="5698"/>
                    <a:pt x="502" y="6299"/>
                  </a:cubicBezTo>
                  <a:lnTo>
                    <a:pt x="1" y="7452"/>
                  </a:lnTo>
                  <a:lnTo>
                    <a:pt x="1" y="7452"/>
                  </a:lnTo>
                  <a:lnTo>
                    <a:pt x="569" y="6867"/>
                  </a:lnTo>
                  <a:cubicBezTo>
                    <a:pt x="953" y="6500"/>
                    <a:pt x="1454" y="6282"/>
                    <a:pt x="1972" y="6282"/>
                  </a:cubicBezTo>
                  <a:lnTo>
                    <a:pt x="2189" y="6282"/>
                  </a:lnTo>
                  <a:cubicBezTo>
                    <a:pt x="3292" y="6282"/>
                    <a:pt x="4178" y="5397"/>
                    <a:pt x="4178" y="4311"/>
                  </a:cubicBezTo>
                  <a:lnTo>
                    <a:pt x="4178" y="3676"/>
                  </a:lnTo>
                  <a:cubicBezTo>
                    <a:pt x="4178" y="2824"/>
                    <a:pt x="4529" y="1988"/>
                    <a:pt x="5130" y="1387"/>
                  </a:cubicBezTo>
                  <a:lnTo>
                    <a:pt x="5581" y="936"/>
                  </a:lnTo>
                  <a:lnTo>
                    <a:pt x="464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9268731" y="2349642"/>
              <a:ext cx="489729" cy="462506"/>
            </a:xfrm>
            <a:custGeom>
              <a:avLst/>
              <a:gdLst/>
              <a:ahLst/>
              <a:cxnLst/>
              <a:rect l="l" t="t" r="r" b="b"/>
              <a:pathLst>
                <a:path w="15273" h="14424" extrusionOk="0">
                  <a:moveTo>
                    <a:pt x="4011" y="460"/>
                  </a:moveTo>
                  <a:lnTo>
                    <a:pt x="4011" y="1730"/>
                  </a:lnTo>
                  <a:cubicBezTo>
                    <a:pt x="4011" y="2164"/>
                    <a:pt x="4161" y="2599"/>
                    <a:pt x="4428" y="2933"/>
                  </a:cubicBezTo>
                  <a:lnTo>
                    <a:pt x="4629" y="3167"/>
                  </a:lnTo>
                  <a:cubicBezTo>
                    <a:pt x="5197" y="3902"/>
                    <a:pt x="4963" y="4955"/>
                    <a:pt x="4144" y="5372"/>
                  </a:cubicBezTo>
                  <a:lnTo>
                    <a:pt x="3643" y="5623"/>
                  </a:lnTo>
                  <a:cubicBezTo>
                    <a:pt x="2306" y="6291"/>
                    <a:pt x="1772" y="7895"/>
                    <a:pt x="2440" y="9232"/>
                  </a:cubicBezTo>
                  <a:lnTo>
                    <a:pt x="2574" y="9516"/>
                  </a:lnTo>
                  <a:cubicBezTo>
                    <a:pt x="1321" y="8814"/>
                    <a:pt x="535" y="7494"/>
                    <a:pt x="519" y="6041"/>
                  </a:cubicBezTo>
                  <a:lnTo>
                    <a:pt x="535" y="6041"/>
                  </a:lnTo>
                  <a:cubicBezTo>
                    <a:pt x="519" y="4487"/>
                    <a:pt x="1438" y="3066"/>
                    <a:pt x="2874" y="2448"/>
                  </a:cubicBezTo>
                  <a:lnTo>
                    <a:pt x="2874" y="2448"/>
                  </a:lnTo>
                  <a:cubicBezTo>
                    <a:pt x="2758" y="2933"/>
                    <a:pt x="2607" y="3401"/>
                    <a:pt x="2407" y="3868"/>
                  </a:cubicBezTo>
                  <a:lnTo>
                    <a:pt x="2841" y="4036"/>
                  </a:lnTo>
                  <a:cubicBezTo>
                    <a:pt x="3309" y="2950"/>
                    <a:pt x="3560" y="1763"/>
                    <a:pt x="3543" y="560"/>
                  </a:cubicBezTo>
                  <a:lnTo>
                    <a:pt x="3543" y="460"/>
                  </a:lnTo>
                  <a:close/>
                  <a:moveTo>
                    <a:pt x="7971" y="560"/>
                  </a:moveTo>
                  <a:lnTo>
                    <a:pt x="8572" y="1162"/>
                  </a:lnTo>
                  <a:lnTo>
                    <a:pt x="8288" y="1446"/>
                  </a:lnTo>
                  <a:cubicBezTo>
                    <a:pt x="7636" y="2097"/>
                    <a:pt x="7269" y="2983"/>
                    <a:pt x="7269" y="3902"/>
                  </a:cubicBezTo>
                  <a:lnTo>
                    <a:pt x="7269" y="4537"/>
                  </a:lnTo>
                  <a:cubicBezTo>
                    <a:pt x="7269" y="5489"/>
                    <a:pt x="6484" y="6275"/>
                    <a:pt x="5514" y="6275"/>
                  </a:cubicBezTo>
                  <a:lnTo>
                    <a:pt x="5297" y="6275"/>
                  </a:lnTo>
                  <a:cubicBezTo>
                    <a:pt x="4712" y="6275"/>
                    <a:pt x="4144" y="6508"/>
                    <a:pt x="3743" y="6926"/>
                  </a:cubicBezTo>
                  <a:lnTo>
                    <a:pt x="3159" y="7511"/>
                  </a:lnTo>
                  <a:lnTo>
                    <a:pt x="3476" y="7845"/>
                  </a:lnTo>
                  <a:lnTo>
                    <a:pt x="4061" y="7260"/>
                  </a:lnTo>
                  <a:cubicBezTo>
                    <a:pt x="4395" y="6926"/>
                    <a:pt x="4846" y="6742"/>
                    <a:pt x="5297" y="6742"/>
                  </a:cubicBezTo>
                  <a:lnTo>
                    <a:pt x="5514" y="6742"/>
                  </a:lnTo>
                  <a:cubicBezTo>
                    <a:pt x="5982" y="6742"/>
                    <a:pt x="6433" y="6609"/>
                    <a:pt x="6801" y="6325"/>
                  </a:cubicBezTo>
                  <a:lnTo>
                    <a:pt x="6801" y="6609"/>
                  </a:lnTo>
                  <a:cubicBezTo>
                    <a:pt x="6801" y="6926"/>
                    <a:pt x="6751" y="7260"/>
                    <a:pt x="6617" y="7561"/>
                  </a:cubicBezTo>
                  <a:lnTo>
                    <a:pt x="6600" y="7561"/>
                  </a:lnTo>
                  <a:lnTo>
                    <a:pt x="6617" y="7578"/>
                  </a:lnTo>
                  <a:cubicBezTo>
                    <a:pt x="6550" y="7728"/>
                    <a:pt x="6467" y="7879"/>
                    <a:pt x="6383" y="8012"/>
                  </a:cubicBezTo>
                  <a:cubicBezTo>
                    <a:pt x="6049" y="8513"/>
                    <a:pt x="5882" y="9082"/>
                    <a:pt x="5882" y="9683"/>
                  </a:cubicBezTo>
                  <a:lnTo>
                    <a:pt x="5882" y="10234"/>
                  </a:lnTo>
                  <a:lnTo>
                    <a:pt x="6350" y="10234"/>
                  </a:lnTo>
                  <a:lnTo>
                    <a:pt x="6350" y="9683"/>
                  </a:lnTo>
                  <a:cubicBezTo>
                    <a:pt x="6333" y="9182"/>
                    <a:pt x="6484" y="8681"/>
                    <a:pt x="6768" y="8263"/>
                  </a:cubicBezTo>
                  <a:cubicBezTo>
                    <a:pt x="6818" y="8196"/>
                    <a:pt x="6851" y="8129"/>
                    <a:pt x="6901" y="8062"/>
                  </a:cubicBezTo>
                  <a:cubicBezTo>
                    <a:pt x="7135" y="8497"/>
                    <a:pt x="7269" y="8998"/>
                    <a:pt x="7269" y="9516"/>
                  </a:cubicBezTo>
                  <a:lnTo>
                    <a:pt x="7269" y="9533"/>
                  </a:lnTo>
                  <a:lnTo>
                    <a:pt x="7737" y="9533"/>
                  </a:lnTo>
                  <a:lnTo>
                    <a:pt x="7737" y="9516"/>
                  </a:lnTo>
                  <a:cubicBezTo>
                    <a:pt x="7737" y="8881"/>
                    <a:pt x="7570" y="8263"/>
                    <a:pt x="7235" y="7711"/>
                  </a:cubicBezTo>
                  <a:lnTo>
                    <a:pt x="7135" y="7528"/>
                  </a:lnTo>
                  <a:cubicBezTo>
                    <a:pt x="7219" y="7227"/>
                    <a:pt x="7269" y="6926"/>
                    <a:pt x="7269" y="6609"/>
                  </a:cubicBezTo>
                  <a:lnTo>
                    <a:pt x="7269" y="5890"/>
                  </a:lnTo>
                  <a:cubicBezTo>
                    <a:pt x="7570" y="5489"/>
                    <a:pt x="7737" y="5021"/>
                    <a:pt x="7737" y="4537"/>
                  </a:cubicBezTo>
                  <a:lnTo>
                    <a:pt x="7737" y="3902"/>
                  </a:lnTo>
                  <a:cubicBezTo>
                    <a:pt x="7737" y="3601"/>
                    <a:pt x="7787" y="3317"/>
                    <a:pt x="7870" y="3033"/>
                  </a:cubicBezTo>
                  <a:lnTo>
                    <a:pt x="8438" y="3033"/>
                  </a:lnTo>
                  <a:cubicBezTo>
                    <a:pt x="9073" y="3033"/>
                    <a:pt x="9591" y="3551"/>
                    <a:pt x="9591" y="4186"/>
                  </a:cubicBezTo>
                  <a:lnTo>
                    <a:pt x="9591" y="4303"/>
                  </a:lnTo>
                  <a:cubicBezTo>
                    <a:pt x="9591" y="4620"/>
                    <a:pt x="9474" y="4904"/>
                    <a:pt x="9257" y="5138"/>
                  </a:cubicBezTo>
                  <a:lnTo>
                    <a:pt x="8505" y="5890"/>
                  </a:lnTo>
                  <a:lnTo>
                    <a:pt x="8839" y="6208"/>
                  </a:lnTo>
                  <a:lnTo>
                    <a:pt x="9558" y="5489"/>
                  </a:lnTo>
                  <a:lnTo>
                    <a:pt x="9892" y="6057"/>
                  </a:lnTo>
                  <a:cubicBezTo>
                    <a:pt x="10226" y="6609"/>
                    <a:pt x="10059" y="7327"/>
                    <a:pt x="9524" y="7678"/>
                  </a:cubicBezTo>
                  <a:lnTo>
                    <a:pt x="9274" y="7845"/>
                  </a:lnTo>
                  <a:cubicBezTo>
                    <a:pt x="8890" y="8096"/>
                    <a:pt x="8639" y="8480"/>
                    <a:pt x="8555" y="8914"/>
                  </a:cubicBezTo>
                  <a:lnTo>
                    <a:pt x="8438" y="9499"/>
                  </a:lnTo>
                  <a:lnTo>
                    <a:pt x="8890" y="9583"/>
                  </a:lnTo>
                  <a:lnTo>
                    <a:pt x="9007" y="8998"/>
                  </a:lnTo>
                  <a:cubicBezTo>
                    <a:pt x="9073" y="8697"/>
                    <a:pt x="9257" y="8413"/>
                    <a:pt x="9524" y="8246"/>
                  </a:cubicBezTo>
                  <a:lnTo>
                    <a:pt x="9792" y="8062"/>
                  </a:lnTo>
                  <a:cubicBezTo>
                    <a:pt x="9892" y="7995"/>
                    <a:pt x="9976" y="7912"/>
                    <a:pt x="10059" y="7828"/>
                  </a:cubicBezTo>
                  <a:lnTo>
                    <a:pt x="10059" y="8229"/>
                  </a:lnTo>
                  <a:cubicBezTo>
                    <a:pt x="10059" y="8731"/>
                    <a:pt x="9909" y="9232"/>
                    <a:pt x="9641" y="9650"/>
                  </a:cubicBezTo>
                  <a:cubicBezTo>
                    <a:pt x="9307" y="10134"/>
                    <a:pt x="9140" y="10719"/>
                    <a:pt x="9140" y="11304"/>
                  </a:cubicBezTo>
                  <a:lnTo>
                    <a:pt x="9140" y="12089"/>
                  </a:lnTo>
                  <a:lnTo>
                    <a:pt x="9591" y="12089"/>
                  </a:lnTo>
                  <a:lnTo>
                    <a:pt x="9591" y="11304"/>
                  </a:lnTo>
                  <a:cubicBezTo>
                    <a:pt x="9591" y="10803"/>
                    <a:pt x="9742" y="10318"/>
                    <a:pt x="10026" y="9900"/>
                  </a:cubicBezTo>
                  <a:cubicBezTo>
                    <a:pt x="10159" y="9683"/>
                    <a:pt x="10276" y="9466"/>
                    <a:pt x="10360" y="9215"/>
                  </a:cubicBezTo>
                  <a:cubicBezTo>
                    <a:pt x="10527" y="9549"/>
                    <a:pt x="10744" y="9850"/>
                    <a:pt x="10995" y="10101"/>
                  </a:cubicBezTo>
                  <a:lnTo>
                    <a:pt x="11062" y="10168"/>
                  </a:lnTo>
                  <a:lnTo>
                    <a:pt x="11396" y="9833"/>
                  </a:lnTo>
                  <a:lnTo>
                    <a:pt x="11329" y="9783"/>
                  </a:lnTo>
                  <a:cubicBezTo>
                    <a:pt x="10945" y="9399"/>
                    <a:pt x="10661" y="8898"/>
                    <a:pt x="10544" y="8380"/>
                  </a:cubicBezTo>
                  <a:lnTo>
                    <a:pt x="10527" y="8330"/>
                  </a:lnTo>
                  <a:cubicBezTo>
                    <a:pt x="10527" y="8296"/>
                    <a:pt x="10527" y="8263"/>
                    <a:pt x="10527" y="8229"/>
                  </a:cubicBezTo>
                  <a:lnTo>
                    <a:pt x="10527" y="6742"/>
                  </a:lnTo>
                  <a:cubicBezTo>
                    <a:pt x="10527" y="6726"/>
                    <a:pt x="10527" y="6709"/>
                    <a:pt x="10527" y="6676"/>
                  </a:cubicBezTo>
                  <a:cubicBezTo>
                    <a:pt x="10527" y="6375"/>
                    <a:pt x="10443" y="6074"/>
                    <a:pt x="10293" y="5823"/>
                  </a:cubicBezTo>
                  <a:lnTo>
                    <a:pt x="9859" y="5105"/>
                  </a:lnTo>
                  <a:cubicBezTo>
                    <a:pt x="9992" y="4854"/>
                    <a:pt x="10059" y="4587"/>
                    <a:pt x="10059" y="4303"/>
                  </a:cubicBezTo>
                  <a:lnTo>
                    <a:pt x="10059" y="4186"/>
                  </a:lnTo>
                  <a:cubicBezTo>
                    <a:pt x="10059" y="4119"/>
                    <a:pt x="10059" y="4036"/>
                    <a:pt x="10042" y="3952"/>
                  </a:cubicBezTo>
                  <a:lnTo>
                    <a:pt x="10260" y="3952"/>
                  </a:lnTo>
                  <a:cubicBezTo>
                    <a:pt x="10844" y="3952"/>
                    <a:pt x="11413" y="4136"/>
                    <a:pt x="11897" y="4470"/>
                  </a:cubicBezTo>
                  <a:cubicBezTo>
                    <a:pt x="14320" y="6141"/>
                    <a:pt x="14738" y="9566"/>
                    <a:pt x="12799" y="11772"/>
                  </a:cubicBezTo>
                  <a:lnTo>
                    <a:pt x="11763" y="12958"/>
                  </a:lnTo>
                  <a:cubicBezTo>
                    <a:pt x="11197" y="13603"/>
                    <a:pt x="10386" y="13957"/>
                    <a:pt x="9558" y="13957"/>
                  </a:cubicBezTo>
                  <a:cubicBezTo>
                    <a:pt x="9163" y="13957"/>
                    <a:pt x="8765" y="13877"/>
                    <a:pt x="8388" y="13710"/>
                  </a:cubicBezTo>
                  <a:lnTo>
                    <a:pt x="8171" y="13610"/>
                  </a:lnTo>
                  <a:cubicBezTo>
                    <a:pt x="6534" y="12891"/>
                    <a:pt x="5080" y="11805"/>
                    <a:pt x="3944" y="10435"/>
                  </a:cubicBezTo>
                  <a:lnTo>
                    <a:pt x="3944" y="10435"/>
                  </a:lnTo>
                  <a:cubicBezTo>
                    <a:pt x="4128" y="10452"/>
                    <a:pt x="4295" y="10468"/>
                    <a:pt x="4478" y="10468"/>
                  </a:cubicBezTo>
                  <a:lnTo>
                    <a:pt x="4478" y="10001"/>
                  </a:lnTo>
                  <a:cubicBezTo>
                    <a:pt x="4161" y="10001"/>
                    <a:pt x="3827" y="9967"/>
                    <a:pt x="3509" y="9884"/>
                  </a:cubicBezTo>
                  <a:cubicBezTo>
                    <a:pt x="3509" y="9867"/>
                    <a:pt x="3509" y="9867"/>
                    <a:pt x="3509" y="9867"/>
                  </a:cubicBezTo>
                  <a:lnTo>
                    <a:pt x="3493" y="9867"/>
                  </a:lnTo>
                  <a:cubicBezTo>
                    <a:pt x="3409" y="9850"/>
                    <a:pt x="3326" y="9833"/>
                    <a:pt x="3242" y="9800"/>
                  </a:cubicBezTo>
                  <a:lnTo>
                    <a:pt x="2858" y="9015"/>
                  </a:lnTo>
                  <a:cubicBezTo>
                    <a:pt x="2306" y="7929"/>
                    <a:pt x="2758" y="6592"/>
                    <a:pt x="3844" y="6041"/>
                  </a:cubicBezTo>
                  <a:lnTo>
                    <a:pt x="4362" y="5790"/>
                  </a:lnTo>
                  <a:cubicBezTo>
                    <a:pt x="5448" y="5239"/>
                    <a:pt x="5748" y="3835"/>
                    <a:pt x="4996" y="2883"/>
                  </a:cubicBezTo>
                  <a:lnTo>
                    <a:pt x="4796" y="2649"/>
                  </a:lnTo>
                  <a:cubicBezTo>
                    <a:pt x="4646" y="2448"/>
                    <a:pt x="4529" y="2198"/>
                    <a:pt x="4495" y="1947"/>
                  </a:cubicBezTo>
                  <a:cubicBezTo>
                    <a:pt x="4629" y="1813"/>
                    <a:pt x="4779" y="1696"/>
                    <a:pt x="4946" y="1596"/>
                  </a:cubicBezTo>
                  <a:lnTo>
                    <a:pt x="4946" y="1863"/>
                  </a:lnTo>
                  <a:lnTo>
                    <a:pt x="5414" y="1863"/>
                  </a:lnTo>
                  <a:lnTo>
                    <a:pt x="5414" y="1362"/>
                  </a:lnTo>
                  <a:cubicBezTo>
                    <a:pt x="5565" y="1295"/>
                    <a:pt x="5715" y="1245"/>
                    <a:pt x="5882" y="1212"/>
                  </a:cubicBezTo>
                  <a:cubicBezTo>
                    <a:pt x="5882" y="1262"/>
                    <a:pt x="5882" y="1312"/>
                    <a:pt x="5882" y="1362"/>
                  </a:cubicBezTo>
                  <a:lnTo>
                    <a:pt x="5882" y="1863"/>
                  </a:lnTo>
                  <a:lnTo>
                    <a:pt x="6350" y="1863"/>
                  </a:lnTo>
                  <a:lnTo>
                    <a:pt x="6350" y="1362"/>
                  </a:lnTo>
                  <a:cubicBezTo>
                    <a:pt x="6350" y="1295"/>
                    <a:pt x="6350" y="1229"/>
                    <a:pt x="6350" y="1162"/>
                  </a:cubicBezTo>
                  <a:lnTo>
                    <a:pt x="6784" y="1162"/>
                  </a:lnTo>
                  <a:cubicBezTo>
                    <a:pt x="6199" y="1964"/>
                    <a:pt x="5882" y="2933"/>
                    <a:pt x="5882" y="3919"/>
                  </a:cubicBezTo>
                  <a:lnTo>
                    <a:pt x="5882" y="3952"/>
                  </a:lnTo>
                  <a:lnTo>
                    <a:pt x="6350" y="3952"/>
                  </a:lnTo>
                  <a:lnTo>
                    <a:pt x="6350" y="3919"/>
                  </a:lnTo>
                  <a:cubicBezTo>
                    <a:pt x="6333" y="2816"/>
                    <a:pt x="6784" y="1747"/>
                    <a:pt x="7570" y="961"/>
                  </a:cubicBezTo>
                  <a:lnTo>
                    <a:pt x="7971" y="560"/>
                  </a:lnTo>
                  <a:close/>
                  <a:moveTo>
                    <a:pt x="7971" y="0"/>
                  </a:moveTo>
                  <a:cubicBezTo>
                    <a:pt x="7912" y="0"/>
                    <a:pt x="7854" y="26"/>
                    <a:pt x="7804" y="76"/>
                  </a:cubicBezTo>
                  <a:lnTo>
                    <a:pt x="7235" y="644"/>
                  </a:lnTo>
                  <a:cubicBezTo>
                    <a:pt x="7219" y="660"/>
                    <a:pt x="7202" y="677"/>
                    <a:pt x="7185" y="694"/>
                  </a:cubicBezTo>
                  <a:lnTo>
                    <a:pt x="6517" y="694"/>
                  </a:lnTo>
                  <a:cubicBezTo>
                    <a:pt x="6567" y="594"/>
                    <a:pt x="6651" y="493"/>
                    <a:pt x="6734" y="393"/>
                  </a:cubicBezTo>
                  <a:lnTo>
                    <a:pt x="6417" y="76"/>
                  </a:lnTo>
                  <a:cubicBezTo>
                    <a:pt x="6216" y="259"/>
                    <a:pt x="6083" y="477"/>
                    <a:pt x="5982" y="727"/>
                  </a:cubicBezTo>
                  <a:cubicBezTo>
                    <a:pt x="5765" y="761"/>
                    <a:pt x="5565" y="811"/>
                    <a:pt x="5347" y="894"/>
                  </a:cubicBezTo>
                  <a:cubicBezTo>
                    <a:pt x="5264" y="577"/>
                    <a:pt x="5113" y="293"/>
                    <a:pt x="4880" y="76"/>
                  </a:cubicBezTo>
                  <a:lnTo>
                    <a:pt x="4545" y="393"/>
                  </a:lnTo>
                  <a:cubicBezTo>
                    <a:pt x="4729" y="577"/>
                    <a:pt x="4863" y="811"/>
                    <a:pt x="4913" y="1078"/>
                  </a:cubicBezTo>
                  <a:cubicBezTo>
                    <a:pt x="4763" y="1145"/>
                    <a:pt x="4612" y="1245"/>
                    <a:pt x="4478" y="1346"/>
                  </a:cubicBezTo>
                  <a:lnTo>
                    <a:pt x="4478" y="226"/>
                  </a:lnTo>
                  <a:cubicBezTo>
                    <a:pt x="4478" y="109"/>
                    <a:pt x="4378" y="9"/>
                    <a:pt x="4245" y="9"/>
                  </a:cubicBezTo>
                  <a:lnTo>
                    <a:pt x="3326" y="9"/>
                  </a:lnTo>
                  <a:cubicBezTo>
                    <a:pt x="3192" y="9"/>
                    <a:pt x="3092" y="109"/>
                    <a:pt x="3092" y="226"/>
                  </a:cubicBezTo>
                  <a:lnTo>
                    <a:pt x="3092" y="560"/>
                  </a:lnTo>
                  <a:cubicBezTo>
                    <a:pt x="3092" y="1011"/>
                    <a:pt x="3042" y="1446"/>
                    <a:pt x="2975" y="1897"/>
                  </a:cubicBezTo>
                  <a:cubicBezTo>
                    <a:pt x="1187" y="2549"/>
                    <a:pt x="1" y="4269"/>
                    <a:pt x="67" y="6191"/>
                  </a:cubicBezTo>
                  <a:cubicBezTo>
                    <a:pt x="134" y="8096"/>
                    <a:pt x="1404" y="9750"/>
                    <a:pt x="3242" y="10285"/>
                  </a:cubicBezTo>
                  <a:cubicBezTo>
                    <a:pt x="4478" y="11922"/>
                    <a:pt x="6116" y="13225"/>
                    <a:pt x="7987" y="14044"/>
                  </a:cubicBezTo>
                  <a:lnTo>
                    <a:pt x="8205" y="14144"/>
                  </a:lnTo>
                  <a:cubicBezTo>
                    <a:pt x="8640" y="14332"/>
                    <a:pt x="9100" y="14424"/>
                    <a:pt x="9555" y="14424"/>
                  </a:cubicBezTo>
                  <a:cubicBezTo>
                    <a:pt x="10515" y="14424"/>
                    <a:pt x="11457" y="14018"/>
                    <a:pt x="12114" y="13259"/>
                  </a:cubicBezTo>
                  <a:lnTo>
                    <a:pt x="13150" y="12089"/>
                  </a:lnTo>
                  <a:cubicBezTo>
                    <a:pt x="15272" y="9650"/>
                    <a:pt x="14804" y="5924"/>
                    <a:pt x="12148" y="4086"/>
                  </a:cubicBezTo>
                  <a:cubicBezTo>
                    <a:pt x="11596" y="3701"/>
                    <a:pt x="10928" y="3484"/>
                    <a:pt x="10260" y="3484"/>
                  </a:cubicBezTo>
                  <a:lnTo>
                    <a:pt x="9909" y="3484"/>
                  </a:lnTo>
                  <a:cubicBezTo>
                    <a:pt x="9859" y="3384"/>
                    <a:pt x="9809" y="3300"/>
                    <a:pt x="9742" y="3217"/>
                  </a:cubicBezTo>
                  <a:cubicBezTo>
                    <a:pt x="9424" y="2799"/>
                    <a:pt x="8940" y="2565"/>
                    <a:pt x="8438" y="2565"/>
                  </a:cubicBezTo>
                  <a:lnTo>
                    <a:pt x="8054" y="2565"/>
                  </a:lnTo>
                  <a:cubicBezTo>
                    <a:pt x="8205" y="2264"/>
                    <a:pt x="8388" y="1997"/>
                    <a:pt x="8622" y="1763"/>
                  </a:cubicBezTo>
                  <a:lnTo>
                    <a:pt x="9057" y="1329"/>
                  </a:lnTo>
                  <a:cubicBezTo>
                    <a:pt x="9157" y="1245"/>
                    <a:pt x="9157" y="1095"/>
                    <a:pt x="9057" y="995"/>
                  </a:cubicBezTo>
                  <a:lnTo>
                    <a:pt x="8138" y="76"/>
                  </a:lnTo>
                  <a:cubicBezTo>
                    <a:pt x="8088" y="26"/>
                    <a:pt x="8029" y="0"/>
                    <a:pt x="79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4"/>
          <p:cNvGrpSpPr/>
          <p:nvPr/>
        </p:nvGrpSpPr>
        <p:grpSpPr>
          <a:xfrm>
            <a:off x="2738153" y="2290431"/>
            <a:ext cx="559727" cy="538468"/>
            <a:chOff x="2397228" y="2263131"/>
            <a:chExt cx="559727" cy="538468"/>
          </a:xfrm>
        </p:grpSpPr>
        <p:sp>
          <p:nvSpPr>
            <p:cNvPr id="756" name="Google Shape;756;p44"/>
            <p:cNvSpPr/>
            <p:nvPr/>
          </p:nvSpPr>
          <p:spPr>
            <a:xfrm>
              <a:off x="2581346" y="2557776"/>
              <a:ext cx="182193" cy="234716"/>
            </a:xfrm>
            <a:custGeom>
              <a:avLst/>
              <a:gdLst/>
              <a:ahLst/>
              <a:cxnLst/>
              <a:rect l="l" t="t" r="r" b="b"/>
              <a:pathLst>
                <a:path w="5682" h="7320" extrusionOk="0">
                  <a:moveTo>
                    <a:pt x="4863" y="1"/>
                  </a:moveTo>
                  <a:cubicBezTo>
                    <a:pt x="3626" y="1939"/>
                    <a:pt x="2975" y="4211"/>
                    <a:pt x="2975" y="6517"/>
                  </a:cubicBezTo>
                  <a:lnTo>
                    <a:pt x="2975" y="5665"/>
                  </a:lnTo>
                  <a:cubicBezTo>
                    <a:pt x="2975" y="3944"/>
                    <a:pt x="2290" y="2307"/>
                    <a:pt x="1070" y="1087"/>
                  </a:cubicBezTo>
                  <a:lnTo>
                    <a:pt x="1" y="1621"/>
                  </a:lnTo>
                  <a:cubicBezTo>
                    <a:pt x="1204" y="2841"/>
                    <a:pt x="1889" y="4479"/>
                    <a:pt x="1889" y="6200"/>
                  </a:cubicBezTo>
                  <a:lnTo>
                    <a:pt x="1889" y="7319"/>
                  </a:lnTo>
                  <a:lnTo>
                    <a:pt x="4061" y="7319"/>
                  </a:lnTo>
                  <a:lnTo>
                    <a:pt x="4061" y="6400"/>
                  </a:lnTo>
                  <a:cubicBezTo>
                    <a:pt x="4061" y="4345"/>
                    <a:pt x="4612" y="2307"/>
                    <a:pt x="5681" y="552"/>
                  </a:cubicBezTo>
                  <a:lnTo>
                    <a:pt x="4863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2397228" y="2263131"/>
              <a:ext cx="559727" cy="538468"/>
            </a:xfrm>
            <a:custGeom>
              <a:avLst/>
              <a:gdLst/>
              <a:ahLst/>
              <a:cxnLst/>
              <a:rect l="l" t="t" r="r" b="b"/>
              <a:pathLst>
                <a:path w="17456" h="16793" extrusionOk="0">
                  <a:moveTo>
                    <a:pt x="11591" y="9992"/>
                  </a:moveTo>
                  <a:cubicBezTo>
                    <a:pt x="11707" y="10059"/>
                    <a:pt x="11841" y="10125"/>
                    <a:pt x="11958" y="10209"/>
                  </a:cubicBezTo>
                  <a:cubicBezTo>
                    <a:pt x="11758" y="10326"/>
                    <a:pt x="11540" y="10426"/>
                    <a:pt x="11306" y="10476"/>
                  </a:cubicBezTo>
                  <a:cubicBezTo>
                    <a:pt x="11407" y="10309"/>
                    <a:pt x="11490" y="10159"/>
                    <a:pt x="11591" y="9992"/>
                  </a:cubicBezTo>
                  <a:close/>
                  <a:moveTo>
                    <a:pt x="8115" y="10543"/>
                  </a:moveTo>
                  <a:cubicBezTo>
                    <a:pt x="8017" y="10690"/>
                    <a:pt x="7887" y="10821"/>
                    <a:pt x="7741" y="10936"/>
                  </a:cubicBezTo>
                  <a:lnTo>
                    <a:pt x="7741" y="10936"/>
                  </a:lnTo>
                  <a:cubicBezTo>
                    <a:pt x="7643" y="10805"/>
                    <a:pt x="7545" y="10674"/>
                    <a:pt x="7430" y="10543"/>
                  </a:cubicBezTo>
                  <a:close/>
                  <a:moveTo>
                    <a:pt x="8382" y="11078"/>
                  </a:moveTo>
                  <a:lnTo>
                    <a:pt x="9335" y="11094"/>
                  </a:lnTo>
                  <a:cubicBezTo>
                    <a:pt x="9068" y="11713"/>
                    <a:pt x="8867" y="12364"/>
                    <a:pt x="8717" y="13033"/>
                  </a:cubicBezTo>
                  <a:cubicBezTo>
                    <a:pt x="8566" y="12465"/>
                    <a:pt x="8332" y="11913"/>
                    <a:pt x="8032" y="11412"/>
                  </a:cubicBezTo>
                  <a:cubicBezTo>
                    <a:pt x="8165" y="11312"/>
                    <a:pt x="8266" y="11195"/>
                    <a:pt x="8382" y="11078"/>
                  </a:cubicBezTo>
                  <a:close/>
                  <a:moveTo>
                    <a:pt x="5979" y="5129"/>
                  </a:moveTo>
                  <a:cubicBezTo>
                    <a:pt x="5989" y="5129"/>
                    <a:pt x="6000" y="5129"/>
                    <a:pt x="6010" y="5130"/>
                  </a:cubicBezTo>
                  <a:lnTo>
                    <a:pt x="7464" y="5130"/>
                  </a:lnTo>
                  <a:cubicBezTo>
                    <a:pt x="8149" y="5130"/>
                    <a:pt x="8767" y="5497"/>
                    <a:pt x="9118" y="6082"/>
                  </a:cubicBezTo>
                  <a:lnTo>
                    <a:pt x="9184" y="6199"/>
                  </a:lnTo>
                  <a:cubicBezTo>
                    <a:pt x="9418" y="6617"/>
                    <a:pt x="9535" y="7084"/>
                    <a:pt x="9535" y="7569"/>
                  </a:cubicBezTo>
                  <a:lnTo>
                    <a:pt x="10070" y="7552"/>
                  </a:lnTo>
                  <a:cubicBezTo>
                    <a:pt x="10070" y="6984"/>
                    <a:pt x="9920" y="6433"/>
                    <a:pt x="9652" y="5932"/>
                  </a:cubicBezTo>
                  <a:lnTo>
                    <a:pt x="9586" y="5815"/>
                  </a:lnTo>
                  <a:cubicBezTo>
                    <a:pt x="9502" y="5698"/>
                    <a:pt x="9418" y="5581"/>
                    <a:pt x="9335" y="5464"/>
                  </a:cubicBezTo>
                  <a:cubicBezTo>
                    <a:pt x="9569" y="5247"/>
                    <a:pt x="9886" y="5130"/>
                    <a:pt x="10204" y="5130"/>
                  </a:cubicBezTo>
                  <a:lnTo>
                    <a:pt x="16085" y="5146"/>
                  </a:lnTo>
                  <a:cubicBezTo>
                    <a:pt x="16520" y="5146"/>
                    <a:pt x="16737" y="5681"/>
                    <a:pt x="16419" y="5998"/>
                  </a:cubicBezTo>
                  <a:cubicBezTo>
                    <a:pt x="15918" y="6500"/>
                    <a:pt x="15250" y="6767"/>
                    <a:pt x="14548" y="6767"/>
                  </a:cubicBezTo>
                  <a:cubicBezTo>
                    <a:pt x="13713" y="6767"/>
                    <a:pt x="13044" y="7435"/>
                    <a:pt x="13044" y="8254"/>
                  </a:cubicBezTo>
                  <a:cubicBezTo>
                    <a:pt x="13044" y="8856"/>
                    <a:pt x="12810" y="9440"/>
                    <a:pt x="12393" y="9858"/>
                  </a:cubicBezTo>
                  <a:cubicBezTo>
                    <a:pt x="11557" y="9257"/>
                    <a:pt x="10555" y="8922"/>
                    <a:pt x="9519" y="8922"/>
                  </a:cubicBezTo>
                  <a:lnTo>
                    <a:pt x="9535" y="9457"/>
                  </a:lnTo>
                  <a:cubicBezTo>
                    <a:pt x="9719" y="9457"/>
                    <a:pt x="9920" y="9474"/>
                    <a:pt x="10103" y="9507"/>
                  </a:cubicBezTo>
                  <a:cubicBezTo>
                    <a:pt x="9903" y="9841"/>
                    <a:pt x="9719" y="10192"/>
                    <a:pt x="9552" y="10543"/>
                  </a:cubicBezTo>
                  <a:lnTo>
                    <a:pt x="8733" y="10543"/>
                  </a:lnTo>
                  <a:cubicBezTo>
                    <a:pt x="8900" y="10226"/>
                    <a:pt x="8984" y="9858"/>
                    <a:pt x="8984" y="9507"/>
                  </a:cubicBezTo>
                  <a:lnTo>
                    <a:pt x="8984" y="9140"/>
                  </a:lnTo>
                  <a:cubicBezTo>
                    <a:pt x="8984" y="8054"/>
                    <a:pt x="8700" y="7001"/>
                    <a:pt x="8149" y="6082"/>
                  </a:cubicBezTo>
                  <a:lnTo>
                    <a:pt x="8149" y="6065"/>
                  </a:lnTo>
                  <a:lnTo>
                    <a:pt x="7681" y="6349"/>
                  </a:lnTo>
                  <a:cubicBezTo>
                    <a:pt x="8182" y="7201"/>
                    <a:pt x="8449" y="8154"/>
                    <a:pt x="8433" y="9140"/>
                  </a:cubicBezTo>
                  <a:lnTo>
                    <a:pt x="8433" y="9507"/>
                  </a:lnTo>
                  <a:cubicBezTo>
                    <a:pt x="8433" y="9674"/>
                    <a:pt x="8416" y="9841"/>
                    <a:pt x="8366" y="10008"/>
                  </a:cubicBezTo>
                  <a:lnTo>
                    <a:pt x="7631" y="9992"/>
                  </a:lnTo>
                  <a:cubicBezTo>
                    <a:pt x="6695" y="9992"/>
                    <a:pt x="5776" y="10292"/>
                    <a:pt x="5024" y="10861"/>
                  </a:cubicBezTo>
                  <a:lnTo>
                    <a:pt x="5358" y="11295"/>
                  </a:lnTo>
                  <a:cubicBezTo>
                    <a:pt x="5442" y="11228"/>
                    <a:pt x="5542" y="11161"/>
                    <a:pt x="5626" y="11094"/>
                  </a:cubicBezTo>
                  <a:cubicBezTo>
                    <a:pt x="5726" y="11211"/>
                    <a:pt x="5826" y="11312"/>
                    <a:pt x="5910" y="11412"/>
                  </a:cubicBezTo>
                  <a:cubicBezTo>
                    <a:pt x="5208" y="11562"/>
                    <a:pt x="4556" y="11930"/>
                    <a:pt x="4055" y="12465"/>
                  </a:cubicBezTo>
                  <a:lnTo>
                    <a:pt x="4022" y="12498"/>
                  </a:lnTo>
                  <a:cubicBezTo>
                    <a:pt x="3303" y="13317"/>
                    <a:pt x="2267" y="13768"/>
                    <a:pt x="1198" y="13768"/>
                  </a:cubicBezTo>
                  <a:lnTo>
                    <a:pt x="1098" y="13768"/>
                  </a:lnTo>
                  <a:cubicBezTo>
                    <a:pt x="1089" y="13769"/>
                    <a:pt x="1080" y="13769"/>
                    <a:pt x="1072" y="13769"/>
                  </a:cubicBezTo>
                  <a:cubicBezTo>
                    <a:pt x="949" y="13769"/>
                    <a:pt x="847" y="13659"/>
                    <a:pt x="847" y="13534"/>
                  </a:cubicBezTo>
                  <a:cubicBezTo>
                    <a:pt x="847" y="13450"/>
                    <a:pt x="897" y="13367"/>
                    <a:pt x="981" y="13333"/>
                  </a:cubicBezTo>
                  <a:cubicBezTo>
                    <a:pt x="1900" y="12882"/>
                    <a:pt x="2484" y="11947"/>
                    <a:pt x="2484" y="10911"/>
                  </a:cubicBezTo>
                  <a:lnTo>
                    <a:pt x="2484" y="8638"/>
                  </a:lnTo>
                  <a:cubicBezTo>
                    <a:pt x="2501" y="6694"/>
                    <a:pt x="4055" y="5129"/>
                    <a:pt x="5979" y="5129"/>
                  </a:cubicBezTo>
                  <a:close/>
                  <a:moveTo>
                    <a:pt x="7664" y="0"/>
                  </a:moveTo>
                  <a:lnTo>
                    <a:pt x="7647" y="2323"/>
                  </a:lnTo>
                  <a:cubicBezTo>
                    <a:pt x="7647" y="3175"/>
                    <a:pt x="7313" y="3977"/>
                    <a:pt x="6712" y="4578"/>
                  </a:cubicBezTo>
                  <a:lnTo>
                    <a:pt x="6027" y="4578"/>
                  </a:lnTo>
                  <a:cubicBezTo>
                    <a:pt x="3771" y="4578"/>
                    <a:pt x="1950" y="6383"/>
                    <a:pt x="1950" y="8638"/>
                  </a:cubicBezTo>
                  <a:lnTo>
                    <a:pt x="1950" y="10911"/>
                  </a:lnTo>
                  <a:cubicBezTo>
                    <a:pt x="1950" y="11729"/>
                    <a:pt x="1482" y="12481"/>
                    <a:pt x="747" y="12849"/>
                  </a:cubicBezTo>
                  <a:cubicBezTo>
                    <a:pt x="0" y="13214"/>
                    <a:pt x="275" y="14319"/>
                    <a:pt x="1079" y="14319"/>
                  </a:cubicBezTo>
                  <a:cubicBezTo>
                    <a:pt x="1085" y="14319"/>
                    <a:pt x="1091" y="14319"/>
                    <a:pt x="1098" y="14319"/>
                  </a:cubicBezTo>
                  <a:lnTo>
                    <a:pt x="1198" y="14319"/>
                  </a:lnTo>
                  <a:cubicBezTo>
                    <a:pt x="2434" y="14319"/>
                    <a:pt x="3604" y="13785"/>
                    <a:pt x="4439" y="12866"/>
                  </a:cubicBezTo>
                  <a:lnTo>
                    <a:pt x="4473" y="12832"/>
                  </a:lnTo>
                  <a:cubicBezTo>
                    <a:pt x="4941" y="12314"/>
                    <a:pt x="5592" y="11980"/>
                    <a:pt x="6294" y="11913"/>
                  </a:cubicBezTo>
                  <a:cubicBezTo>
                    <a:pt x="6979" y="12932"/>
                    <a:pt x="7347" y="14152"/>
                    <a:pt x="7347" y="15389"/>
                  </a:cubicBezTo>
                  <a:lnTo>
                    <a:pt x="7347" y="16775"/>
                  </a:lnTo>
                  <a:lnTo>
                    <a:pt x="7881" y="16775"/>
                  </a:lnTo>
                  <a:lnTo>
                    <a:pt x="7881" y="15389"/>
                  </a:lnTo>
                  <a:cubicBezTo>
                    <a:pt x="7898" y="13701"/>
                    <a:pt x="7263" y="12080"/>
                    <a:pt x="6144" y="10844"/>
                  </a:cubicBezTo>
                  <a:cubicBezTo>
                    <a:pt x="6344" y="10760"/>
                    <a:pt x="6561" y="10693"/>
                    <a:pt x="6778" y="10643"/>
                  </a:cubicBezTo>
                  <a:cubicBezTo>
                    <a:pt x="7848" y="11780"/>
                    <a:pt x="8433" y="13283"/>
                    <a:pt x="8433" y="14854"/>
                  </a:cubicBezTo>
                  <a:lnTo>
                    <a:pt x="8416" y="16775"/>
                  </a:lnTo>
                  <a:lnTo>
                    <a:pt x="8967" y="16775"/>
                  </a:lnTo>
                  <a:lnTo>
                    <a:pt x="8967" y="15706"/>
                  </a:lnTo>
                  <a:cubicBezTo>
                    <a:pt x="8967" y="13551"/>
                    <a:pt x="9569" y="11462"/>
                    <a:pt x="10672" y="9624"/>
                  </a:cubicBezTo>
                  <a:cubicBezTo>
                    <a:pt x="10822" y="9658"/>
                    <a:pt x="10956" y="9708"/>
                    <a:pt x="11089" y="9758"/>
                  </a:cubicBezTo>
                  <a:cubicBezTo>
                    <a:pt x="10070" y="11529"/>
                    <a:pt x="9519" y="13551"/>
                    <a:pt x="9502" y="15606"/>
                  </a:cubicBezTo>
                  <a:lnTo>
                    <a:pt x="9502" y="16775"/>
                  </a:lnTo>
                  <a:lnTo>
                    <a:pt x="10053" y="16792"/>
                  </a:lnTo>
                  <a:lnTo>
                    <a:pt x="10053" y="15606"/>
                  </a:lnTo>
                  <a:cubicBezTo>
                    <a:pt x="10053" y="14035"/>
                    <a:pt x="10388" y="12498"/>
                    <a:pt x="11022" y="11078"/>
                  </a:cubicBezTo>
                  <a:cubicBezTo>
                    <a:pt x="12476" y="10927"/>
                    <a:pt x="13579" y="9724"/>
                    <a:pt x="13596" y="8254"/>
                  </a:cubicBezTo>
                  <a:cubicBezTo>
                    <a:pt x="13596" y="7736"/>
                    <a:pt x="14013" y="7318"/>
                    <a:pt x="14548" y="7318"/>
                  </a:cubicBezTo>
                  <a:cubicBezTo>
                    <a:pt x="15383" y="7318"/>
                    <a:pt x="16202" y="6984"/>
                    <a:pt x="16804" y="6383"/>
                  </a:cubicBezTo>
                  <a:cubicBezTo>
                    <a:pt x="17455" y="5731"/>
                    <a:pt x="17004" y="4612"/>
                    <a:pt x="16085" y="4612"/>
                  </a:cubicBezTo>
                  <a:lnTo>
                    <a:pt x="10738" y="4595"/>
                  </a:lnTo>
                  <a:cubicBezTo>
                    <a:pt x="10137" y="3993"/>
                    <a:pt x="9803" y="3175"/>
                    <a:pt x="9819" y="2323"/>
                  </a:cubicBezTo>
                  <a:lnTo>
                    <a:pt x="9819" y="0"/>
                  </a:lnTo>
                  <a:lnTo>
                    <a:pt x="9285" y="0"/>
                  </a:lnTo>
                  <a:lnTo>
                    <a:pt x="9268" y="2323"/>
                  </a:lnTo>
                  <a:cubicBezTo>
                    <a:pt x="9268" y="3141"/>
                    <a:pt x="9535" y="3943"/>
                    <a:pt x="10037" y="4595"/>
                  </a:cubicBezTo>
                  <a:cubicBezTo>
                    <a:pt x="9619" y="4645"/>
                    <a:pt x="9235" y="4812"/>
                    <a:pt x="8934" y="5079"/>
                  </a:cubicBezTo>
                  <a:cubicBezTo>
                    <a:pt x="8516" y="4762"/>
                    <a:pt x="7998" y="4595"/>
                    <a:pt x="7464" y="4595"/>
                  </a:cubicBezTo>
                  <a:lnTo>
                    <a:pt x="7430" y="4595"/>
                  </a:lnTo>
                  <a:cubicBezTo>
                    <a:pt x="7915" y="3927"/>
                    <a:pt x="8182" y="3141"/>
                    <a:pt x="8199" y="2323"/>
                  </a:cubicBezTo>
                  <a:lnTo>
                    <a:pt x="8199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4"/>
          <p:cNvGrpSpPr/>
          <p:nvPr/>
        </p:nvGrpSpPr>
        <p:grpSpPr>
          <a:xfrm>
            <a:off x="4331705" y="2334629"/>
            <a:ext cx="480590" cy="481167"/>
            <a:chOff x="4365979" y="2379366"/>
            <a:chExt cx="480590" cy="481167"/>
          </a:xfrm>
        </p:grpSpPr>
        <p:sp>
          <p:nvSpPr>
            <p:cNvPr id="759" name="Google Shape;759;p44"/>
            <p:cNvSpPr/>
            <p:nvPr/>
          </p:nvSpPr>
          <p:spPr>
            <a:xfrm>
              <a:off x="4396504" y="2410437"/>
              <a:ext cx="85742" cy="85774"/>
            </a:xfrm>
            <a:custGeom>
              <a:avLst/>
              <a:gdLst/>
              <a:ahLst/>
              <a:cxnLst/>
              <a:rect l="l" t="t" r="r" b="b"/>
              <a:pathLst>
                <a:path w="2674" h="2675" extrusionOk="0">
                  <a:moveTo>
                    <a:pt x="2674" y="1"/>
                  </a:moveTo>
                  <a:cubicBezTo>
                    <a:pt x="1204" y="1"/>
                    <a:pt x="17" y="1204"/>
                    <a:pt x="1" y="2674"/>
                  </a:cubicBezTo>
                  <a:lnTo>
                    <a:pt x="485" y="2674"/>
                  </a:lnTo>
                  <a:cubicBezTo>
                    <a:pt x="502" y="1471"/>
                    <a:pt x="1471" y="485"/>
                    <a:pt x="2674" y="485"/>
                  </a:cubicBezTo>
                  <a:lnTo>
                    <a:pt x="267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0" name="Google Shape;760;p44"/>
            <p:cNvGrpSpPr/>
            <p:nvPr/>
          </p:nvGrpSpPr>
          <p:grpSpPr>
            <a:xfrm>
              <a:off x="4365979" y="2379366"/>
              <a:ext cx="480590" cy="481167"/>
              <a:chOff x="4365979" y="2379366"/>
              <a:chExt cx="480590" cy="481167"/>
            </a:xfrm>
          </p:grpSpPr>
          <p:sp>
            <p:nvSpPr>
              <p:cNvPr id="761" name="Google Shape;761;p44"/>
              <p:cNvSpPr/>
              <p:nvPr/>
            </p:nvSpPr>
            <p:spPr>
              <a:xfrm>
                <a:off x="4489717" y="2511699"/>
                <a:ext cx="233113" cy="341332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0645" extrusionOk="0">
                    <a:moveTo>
                      <a:pt x="1" y="1"/>
                    </a:moveTo>
                    <a:lnTo>
                      <a:pt x="51" y="68"/>
                    </a:lnTo>
                    <a:cubicBezTo>
                      <a:pt x="185" y="335"/>
                      <a:pt x="252" y="636"/>
                      <a:pt x="252" y="936"/>
                    </a:cubicBezTo>
                    <a:lnTo>
                      <a:pt x="252" y="987"/>
                    </a:lnTo>
                    <a:cubicBezTo>
                      <a:pt x="252" y="1287"/>
                      <a:pt x="185" y="1588"/>
                      <a:pt x="51" y="1855"/>
                    </a:cubicBezTo>
                    <a:lnTo>
                      <a:pt x="1" y="1922"/>
                    </a:lnTo>
                    <a:lnTo>
                      <a:pt x="970" y="1922"/>
                    </a:lnTo>
                    <a:cubicBezTo>
                      <a:pt x="2173" y="1922"/>
                      <a:pt x="3159" y="2908"/>
                      <a:pt x="3159" y="4111"/>
                    </a:cubicBezTo>
                    <a:lnTo>
                      <a:pt x="3159" y="10644"/>
                    </a:lnTo>
                    <a:lnTo>
                      <a:pt x="4111" y="10644"/>
                    </a:lnTo>
                    <a:lnTo>
                      <a:pt x="4111" y="4111"/>
                    </a:lnTo>
                    <a:cubicBezTo>
                      <a:pt x="4111" y="2908"/>
                      <a:pt x="5097" y="1922"/>
                      <a:pt x="6300" y="1922"/>
                    </a:cubicBezTo>
                    <a:lnTo>
                      <a:pt x="7269" y="1922"/>
                    </a:lnTo>
                    <a:lnTo>
                      <a:pt x="7236" y="1855"/>
                    </a:lnTo>
                    <a:cubicBezTo>
                      <a:pt x="7085" y="1588"/>
                      <a:pt x="7019" y="1287"/>
                      <a:pt x="7019" y="987"/>
                    </a:cubicBezTo>
                    <a:lnTo>
                      <a:pt x="7019" y="936"/>
                    </a:lnTo>
                    <a:cubicBezTo>
                      <a:pt x="7019" y="636"/>
                      <a:pt x="7085" y="335"/>
                      <a:pt x="7236" y="68"/>
                    </a:cubicBezTo>
                    <a:lnTo>
                      <a:pt x="7269" y="1"/>
                    </a:lnTo>
                    <a:lnTo>
                      <a:pt x="6300" y="1"/>
                    </a:lnTo>
                    <a:cubicBezTo>
                      <a:pt x="5214" y="1"/>
                      <a:pt x="4211" y="552"/>
                      <a:pt x="3643" y="1471"/>
                    </a:cubicBezTo>
                    <a:cubicBezTo>
                      <a:pt x="3059" y="552"/>
                      <a:pt x="2056" y="1"/>
                      <a:pt x="970" y="1"/>
                    </a:cubicBezTo>
                    <a:close/>
                  </a:path>
                </a:pathLst>
              </a:custGeom>
              <a:solidFill>
                <a:srgbClr val="62C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4"/>
              <p:cNvSpPr/>
              <p:nvPr/>
            </p:nvSpPr>
            <p:spPr>
              <a:xfrm>
                <a:off x="4365979" y="2379366"/>
                <a:ext cx="480590" cy="481167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5006" extrusionOk="0">
                    <a:moveTo>
                      <a:pt x="4679" y="4362"/>
                    </a:moveTo>
                    <a:cubicBezTo>
                      <a:pt x="4779" y="4579"/>
                      <a:pt x="4829" y="4813"/>
                      <a:pt x="4829" y="5063"/>
                    </a:cubicBezTo>
                    <a:lnTo>
                      <a:pt x="4829" y="5114"/>
                    </a:lnTo>
                    <a:cubicBezTo>
                      <a:pt x="4829" y="5364"/>
                      <a:pt x="4779" y="5598"/>
                      <a:pt x="4679" y="5815"/>
                    </a:cubicBezTo>
                    <a:lnTo>
                      <a:pt x="4228" y="5815"/>
                    </a:lnTo>
                    <a:cubicBezTo>
                      <a:pt x="4311" y="5598"/>
                      <a:pt x="4344" y="5348"/>
                      <a:pt x="4344" y="5114"/>
                    </a:cubicBezTo>
                    <a:lnTo>
                      <a:pt x="4344" y="5063"/>
                    </a:lnTo>
                    <a:cubicBezTo>
                      <a:pt x="4344" y="4830"/>
                      <a:pt x="4311" y="4596"/>
                      <a:pt x="4228" y="4362"/>
                    </a:cubicBezTo>
                    <a:close/>
                    <a:moveTo>
                      <a:pt x="10761" y="4362"/>
                    </a:moveTo>
                    <a:cubicBezTo>
                      <a:pt x="10677" y="4596"/>
                      <a:pt x="10644" y="4830"/>
                      <a:pt x="10644" y="5063"/>
                    </a:cubicBezTo>
                    <a:lnTo>
                      <a:pt x="10644" y="5114"/>
                    </a:lnTo>
                    <a:cubicBezTo>
                      <a:pt x="10644" y="5348"/>
                      <a:pt x="10677" y="5598"/>
                      <a:pt x="10761" y="5815"/>
                    </a:cubicBezTo>
                    <a:lnTo>
                      <a:pt x="10309" y="5815"/>
                    </a:lnTo>
                    <a:cubicBezTo>
                      <a:pt x="10209" y="5598"/>
                      <a:pt x="10159" y="5364"/>
                      <a:pt x="10159" y="5114"/>
                    </a:cubicBezTo>
                    <a:lnTo>
                      <a:pt x="10159" y="5063"/>
                    </a:lnTo>
                    <a:cubicBezTo>
                      <a:pt x="10159" y="4813"/>
                      <a:pt x="10209" y="4579"/>
                      <a:pt x="10309" y="4362"/>
                    </a:cubicBezTo>
                    <a:close/>
                    <a:moveTo>
                      <a:pt x="9775" y="4395"/>
                    </a:moveTo>
                    <a:lnTo>
                      <a:pt x="9775" y="4395"/>
                    </a:lnTo>
                    <a:cubicBezTo>
                      <a:pt x="9708" y="4612"/>
                      <a:pt x="9675" y="4830"/>
                      <a:pt x="9675" y="5063"/>
                    </a:cubicBezTo>
                    <a:lnTo>
                      <a:pt x="9675" y="5114"/>
                    </a:lnTo>
                    <a:cubicBezTo>
                      <a:pt x="9675" y="5364"/>
                      <a:pt x="9708" y="5615"/>
                      <a:pt x="9791" y="5849"/>
                    </a:cubicBezTo>
                    <a:cubicBezTo>
                      <a:pt x="9157" y="5949"/>
                      <a:pt x="8572" y="6300"/>
                      <a:pt x="8187" y="6835"/>
                    </a:cubicBezTo>
                    <a:cubicBezTo>
                      <a:pt x="8137" y="6400"/>
                      <a:pt x="7987" y="5982"/>
                      <a:pt x="7786" y="5598"/>
                    </a:cubicBezTo>
                    <a:cubicBezTo>
                      <a:pt x="8238" y="4930"/>
                      <a:pt x="8973" y="4495"/>
                      <a:pt x="9775" y="4395"/>
                    </a:cubicBezTo>
                    <a:close/>
                    <a:moveTo>
                      <a:pt x="3626" y="485"/>
                    </a:moveTo>
                    <a:cubicBezTo>
                      <a:pt x="4829" y="485"/>
                      <a:pt x="5798" y="1471"/>
                      <a:pt x="5798" y="2674"/>
                    </a:cubicBezTo>
                    <a:cubicBezTo>
                      <a:pt x="5798" y="3342"/>
                      <a:pt x="5263" y="3877"/>
                      <a:pt x="4595" y="3877"/>
                    </a:cubicBezTo>
                    <a:lnTo>
                      <a:pt x="4111" y="3877"/>
                    </a:lnTo>
                    <a:cubicBezTo>
                      <a:pt x="3710" y="3877"/>
                      <a:pt x="3375" y="3560"/>
                      <a:pt x="3375" y="3159"/>
                    </a:cubicBezTo>
                    <a:lnTo>
                      <a:pt x="3375" y="2424"/>
                    </a:lnTo>
                    <a:lnTo>
                      <a:pt x="2891" y="2424"/>
                    </a:lnTo>
                    <a:lnTo>
                      <a:pt x="2891" y="3159"/>
                    </a:lnTo>
                    <a:cubicBezTo>
                      <a:pt x="2891" y="3660"/>
                      <a:pt x="3208" y="4094"/>
                      <a:pt x="3676" y="4278"/>
                    </a:cubicBezTo>
                    <a:lnTo>
                      <a:pt x="3693" y="4312"/>
                    </a:lnTo>
                    <a:cubicBezTo>
                      <a:pt x="3810" y="4546"/>
                      <a:pt x="3860" y="4796"/>
                      <a:pt x="3860" y="5063"/>
                    </a:cubicBezTo>
                    <a:lnTo>
                      <a:pt x="3860" y="5114"/>
                    </a:lnTo>
                    <a:cubicBezTo>
                      <a:pt x="3860" y="5381"/>
                      <a:pt x="3810" y="5632"/>
                      <a:pt x="3693" y="5882"/>
                    </a:cubicBezTo>
                    <a:lnTo>
                      <a:pt x="3676" y="5899"/>
                    </a:lnTo>
                    <a:cubicBezTo>
                      <a:pt x="3208" y="6083"/>
                      <a:pt x="2891" y="6517"/>
                      <a:pt x="2891" y="7018"/>
                    </a:cubicBezTo>
                    <a:lnTo>
                      <a:pt x="2891" y="7754"/>
                    </a:lnTo>
                    <a:lnTo>
                      <a:pt x="3375" y="7754"/>
                    </a:lnTo>
                    <a:lnTo>
                      <a:pt x="3375" y="7018"/>
                    </a:lnTo>
                    <a:cubicBezTo>
                      <a:pt x="3375" y="6617"/>
                      <a:pt x="3710" y="6300"/>
                      <a:pt x="4111" y="6300"/>
                    </a:cubicBezTo>
                    <a:lnTo>
                      <a:pt x="4595" y="6300"/>
                    </a:lnTo>
                    <a:cubicBezTo>
                      <a:pt x="5263" y="6300"/>
                      <a:pt x="5798" y="6835"/>
                      <a:pt x="5798" y="7503"/>
                    </a:cubicBezTo>
                    <a:cubicBezTo>
                      <a:pt x="5798" y="8706"/>
                      <a:pt x="4829" y="9692"/>
                      <a:pt x="3626" y="9692"/>
                    </a:cubicBezTo>
                    <a:cubicBezTo>
                      <a:pt x="1888" y="9692"/>
                      <a:pt x="485" y="8272"/>
                      <a:pt x="485" y="6534"/>
                    </a:cubicBezTo>
                    <a:lnTo>
                      <a:pt x="485" y="3643"/>
                    </a:lnTo>
                    <a:cubicBezTo>
                      <a:pt x="485" y="1906"/>
                      <a:pt x="1888" y="502"/>
                      <a:pt x="3626" y="485"/>
                    </a:cubicBezTo>
                    <a:close/>
                    <a:moveTo>
                      <a:pt x="11362" y="485"/>
                    </a:moveTo>
                    <a:cubicBezTo>
                      <a:pt x="13100" y="502"/>
                      <a:pt x="14503" y="1906"/>
                      <a:pt x="14503" y="3643"/>
                    </a:cubicBezTo>
                    <a:lnTo>
                      <a:pt x="14503" y="6534"/>
                    </a:lnTo>
                    <a:cubicBezTo>
                      <a:pt x="14503" y="8272"/>
                      <a:pt x="13100" y="9692"/>
                      <a:pt x="11362" y="9692"/>
                    </a:cubicBezTo>
                    <a:cubicBezTo>
                      <a:pt x="10159" y="9692"/>
                      <a:pt x="9190" y="8706"/>
                      <a:pt x="9190" y="7503"/>
                    </a:cubicBezTo>
                    <a:cubicBezTo>
                      <a:pt x="9190" y="6835"/>
                      <a:pt x="9725" y="6300"/>
                      <a:pt x="10393" y="6300"/>
                    </a:cubicBezTo>
                    <a:lnTo>
                      <a:pt x="10878" y="6300"/>
                    </a:lnTo>
                    <a:cubicBezTo>
                      <a:pt x="11279" y="6300"/>
                      <a:pt x="11613" y="6617"/>
                      <a:pt x="11613" y="7018"/>
                    </a:cubicBezTo>
                    <a:lnTo>
                      <a:pt x="11613" y="7754"/>
                    </a:lnTo>
                    <a:lnTo>
                      <a:pt x="12097" y="7754"/>
                    </a:lnTo>
                    <a:lnTo>
                      <a:pt x="12097" y="7018"/>
                    </a:lnTo>
                    <a:cubicBezTo>
                      <a:pt x="12081" y="6517"/>
                      <a:pt x="11780" y="6083"/>
                      <a:pt x="11312" y="5899"/>
                    </a:cubicBezTo>
                    <a:lnTo>
                      <a:pt x="11295" y="5882"/>
                    </a:lnTo>
                    <a:cubicBezTo>
                      <a:pt x="11178" y="5632"/>
                      <a:pt x="11128" y="5381"/>
                      <a:pt x="11128" y="5114"/>
                    </a:cubicBezTo>
                    <a:lnTo>
                      <a:pt x="11128" y="5063"/>
                    </a:lnTo>
                    <a:cubicBezTo>
                      <a:pt x="11128" y="4796"/>
                      <a:pt x="11178" y="4546"/>
                      <a:pt x="11295" y="4312"/>
                    </a:cubicBezTo>
                    <a:lnTo>
                      <a:pt x="11312" y="4278"/>
                    </a:lnTo>
                    <a:cubicBezTo>
                      <a:pt x="11780" y="4094"/>
                      <a:pt x="12097" y="3660"/>
                      <a:pt x="12097" y="3159"/>
                    </a:cubicBezTo>
                    <a:lnTo>
                      <a:pt x="12097" y="2424"/>
                    </a:lnTo>
                    <a:lnTo>
                      <a:pt x="11613" y="2424"/>
                    </a:lnTo>
                    <a:lnTo>
                      <a:pt x="11613" y="3159"/>
                    </a:lnTo>
                    <a:cubicBezTo>
                      <a:pt x="11613" y="3560"/>
                      <a:pt x="11279" y="3877"/>
                      <a:pt x="10878" y="3877"/>
                    </a:cubicBezTo>
                    <a:lnTo>
                      <a:pt x="10393" y="3877"/>
                    </a:lnTo>
                    <a:cubicBezTo>
                      <a:pt x="9725" y="3877"/>
                      <a:pt x="9190" y="3342"/>
                      <a:pt x="9190" y="2674"/>
                    </a:cubicBezTo>
                    <a:cubicBezTo>
                      <a:pt x="9190" y="1471"/>
                      <a:pt x="10159" y="485"/>
                      <a:pt x="11362" y="485"/>
                    </a:cubicBezTo>
                    <a:close/>
                    <a:moveTo>
                      <a:pt x="3626" y="1"/>
                    </a:moveTo>
                    <a:cubicBezTo>
                      <a:pt x="1621" y="17"/>
                      <a:pt x="0" y="1638"/>
                      <a:pt x="0" y="3643"/>
                    </a:cubicBezTo>
                    <a:lnTo>
                      <a:pt x="0" y="6534"/>
                    </a:lnTo>
                    <a:cubicBezTo>
                      <a:pt x="0" y="8539"/>
                      <a:pt x="1621" y="10160"/>
                      <a:pt x="3626" y="10176"/>
                    </a:cubicBezTo>
                    <a:cubicBezTo>
                      <a:pt x="5096" y="10160"/>
                      <a:pt x="6283" y="8973"/>
                      <a:pt x="6283" y="7503"/>
                    </a:cubicBezTo>
                    <a:cubicBezTo>
                      <a:pt x="6283" y="7269"/>
                      <a:pt x="6233" y="7018"/>
                      <a:pt x="6132" y="6801"/>
                    </a:cubicBezTo>
                    <a:lnTo>
                      <a:pt x="6132" y="6801"/>
                    </a:lnTo>
                    <a:cubicBezTo>
                      <a:pt x="6533" y="7169"/>
                      <a:pt x="6767" y="7687"/>
                      <a:pt x="6767" y="8238"/>
                    </a:cubicBezTo>
                    <a:lnTo>
                      <a:pt x="6767" y="15005"/>
                    </a:lnTo>
                    <a:lnTo>
                      <a:pt x="7252" y="15005"/>
                    </a:lnTo>
                    <a:lnTo>
                      <a:pt x="7252" y="8238"/>
                    </a:lnTo>
                    <a:cubicBezTo>
                      <a:pt x="7252" y="7035"/>
                      <a:pt x="6366" y="6016"/>
                      <a:pt x="5197" y="5849"/>
                    </a:cubicBezTo>
                    <a:cubicBezTo>
                      <a:pt x="5280" y="5615"/>
                      <a:pt x="5314" y="5364"/>
                      <a:pt x="5314" y="5114"/>
                    </a:cubicBezTo>
                    <a:lnTo>
                      <a:pt x="5314" y="5063"/>
                    </a:lnTo>
                    <a:cubicBezTo>
                      <a:pt x="5314" y="4830"/>
                      <a:pt x="5280" y="4612"/>
                      <a:pt x="5213" y="4395"/>
                    </a:cubicBezTo>
                    <a:lnTo>
                      <a:pt x="5213" y="4395"/>
                    </a:lnTo>
                    <a:cubicBezTo>
                      <a:pt x="6650" y="4579"/>
                      <a:pt x="7736" y="5815"/>
                      <a:pt x="7736" y="7269"/>
                    </a:cubicBezTo>
                    <a:lnTo>
                      <a:pt x="7736" y="15005"/>
                    </a:lnTo>
                    <a:lnTo>
                      <a:pt x="8221" y="15005"/>
                    </a:lnTo>
                    <a:lnTo>
                      <a:pt x="8221" y="8238"/>
                    </a:lnTo>
                    <a:cubicBezTo>
                      <a:pt x="8221" y="7687"/>
                      <a:pt x="8455" y="7169"/>
                      <a:pt x="8856" y="6801"/>
                    </a:cubicBezTo>
                    <a:lnTo>
                      <a:pt x="8856" y="6801"/>
                    </a:lnTo>
                    <a:cubicBezTo>
                      <a:pt x="8756" y="7018"/>
                      <a:pt x="8705" y="7269"/>
                      <a:pt x="8705" y="7503"/>
                    </a:cubicBezTo>
                    <a:cubicBezTo>
                      <a:pt x="8705" y="8973"/>
                      <a:pt x="9892" y="10176"/>
                      <a:pt x="11362" y="10176"/>
                    </a:cubicBezTo>
                    <a:cubicBezTo>
                      <a:pt x="13367" y="10176"/>
                      <a:pt x="14988" y="8539"/>
                      <a:pt x="14988" y="6534"/>
                    </a:cubicBezTo>
                    <a:lnTo>
                      <a:pt x="14988" y="3643"/>
                    </a:lnTo>
                    <a:cubicBezTo>
                      <a:pt x="14988" y="1638"/>
                      <a:pt x="13367" y="17"/>
                      <a:pt x="11362" y="1"/>
                    </a:cubicBezTo>
                    <a:cubicBezTo>
                      <a:pt x="9892" y="17"/>
                      <a:pt x="8705" y="1204"/>
                      <a:pt x="8705" y="2674"/>
                    </a:cubicBezTo>
                    <a:cubicBezTo>
                      <a:pt x="8705" y="3175"/>
                      <a:pt x="8939" y="3660"/>
                      <a:pt x="9324" y="3977"/>
                    </a:cubicBezTo>
                    <a:cubicBezTo>
                      <a:pt x="8605" y="4161"/>
                      <a:pt x="7954" y="4579"/>
                      <a:pt x="7486" y="5180"/>
                    </a:cubicBezTo>
                    <a:cubicBezTo>
                      <a:pt x="7035" y="4596"/>
                      <a:pt x="6383" y="4161"/>
                      <a:pt x="5664" y="3977"/>
                    </a:cubicBezTo>
                    <a:cubicBezTo>
                      <a:pt x="6049" y="3660"/>
                      <a:pt x="6283" y="3175"/>
                      <a:pt x="6283" y="2674"/>
                    </a:cubicBezTo>
                    <a:cubicBezTo>
                      <a:pt x="6283" y="1204"/>
                      <a:pt x="5096" y="1"/>
                      <a:pt x="3626" y="1"/>
                    </a:cubicBezTo>
                    <a:close/>
                  </a:path>
                </a:pathLst>
              </a:custGeom>
              <a:solidFill>
                <a:srgbClr val="4AA2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44"/>
            <p:cNvSpPr/>
            <p:nvPr/>
          </p:nvSpPr>
          <p:spPr>
            <a:xfrm>
              <a:off x="4730301" y="2588847"/>
              <a:ext cx="85197" cy="85774"/>
            </a:xfrm>
            <a:custGeom>
              <a:avLst/>
              <a:gdLst/>
              <a:ahLst/>
              <a:cxnLst/>
              <a:rect l="l" t="t" r="r" b="b"/>
              <a:pathLst>
                <a:path w="2657" h="2675" extrusionOk="0">
                  <a:moveTo>
                    <a:pt x="2189" y="1"/>
                  </a:moveTo>
                  <a:cubicBezTo>
                    <a:pt x="2172" y="1204"/>
                    <a:pt x="1203" y="2190"/>
                    <a:pt x="0" y="2190"/>
                  </a:cubicBezTo>
                  <a:lnTo>
                    <a:pt x="0" y="2674"/>
                  </a:lnTo>
                  <a:cubicBezTo>
                    <a:pt x="1470" y="2674"/>
                    <a:pt x="2657" y="1471"/>
                    <a:pt x="265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4"/>
          <p:cNvGrpSpPr/>
          <p:nvPr/>
        </p:nvGrpSpPr>
        <p:grpSpPr>
          <a:xfrm>
            <a:off x="5879945" y="2360061"/>
            <a:ext cx="539921" cy="441690"/>
            <a:chOff x="604425" y="237200"/>
            <a:chExt cx="6337100" cy="5184150"/>
          </a:xfrm>
        </p:grpSpPr>
        <p:sp>
          <p:nvSpPr>
            <p:cNvPr id="765" name="Google Shape;765;p44"/>
            <p:cNvSpPr/>
            <p:nvPr/>
          </p:nvSpPr>
          <p:spPr>
            <a:xfrm>
              <a:off x="1758300" y="3070375"/>
              <a:ext cx="1147725" cy="982900"/>
            </a:xfrm>
            <a:custGeom>
              <a:avLst/>
              <a:gdLst/>
              <a:ahLst/>
              <a:cxnLst/>
              <a:rect l="l" t="t" r="r" b="b"/>
              <a:pathLst>
                <a:path w="45909" h="39316" extrusionOk="0">
                  <a:moveTo>
                    <a:pt x="26163" y="0"/>
                  </a:moveTo>
                  <a:cubicBezTo>
                    <a:pt x="8886" y="0"/>
                    <a:pt x="1" y="21227"/>
                    <a:pt x="12342" y="33568"/>
                  </a:cubicBezTo>
                  <a:cubicBezTo>
                    <a:pt x="16316" y="37542"/>
                    <a:pt x="21212" y="39315"/>
                    <a:pt x="26024" y="39315"/>
                  </a:cubicBezTo>
                  <a:cubicBezTo>
                    <a:pt x="36153" y="39315"/>
                    <a:pt x="45909" y="31459"/>
                    <a:pt x="45909" y="19746"/>
                  </a:cubicBezTo>
                  <a:cubicBezTo>
                    <a:pt x="45909" y="8886"/>
                    <a:pt x="37023" y="0"/>
                    <a:pt x="26163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2153225" y="2292875"/>
              <a:ext cx="1141550" cy="976750"/>
            </a:xfrm>
            <a:custGeom>
              <a:avLst/>
              <a:gdLst/>
              <a:ahLst/>
              <a:cxnLst/>
              <a:rect l="l" t="t" r="r" b="b"/>
              <a:pathLst>
                <a:path w="45662" h="39070" extrusionOk="0">
                  <a:moveTo>
                    <a:pt x="26163" y="1"/>
                  </a:moveTo>
                  <a:cubicBezTo>
                    <a:pt x="8639" y="1"/>
                    <a:pt x="0" y="20981"/>
                    <a:pt x="12341" y="33322"/>
                  </a:cubicBezTo>
                  <a:cubicBezTo>
                    <a:pt x="16315" y="37296"/>
                    <a:pt x="21186" y="39069"/>
                    <a:pt x="25963" y="39069"/>
                  </a:cubicBezTo>
                  <a:cubicBezTo>
                    <a:pt x="36019" y="39069"/>
                    <a:pt x="45662" y="31213"/>
                    <a:pt x="45662" y="19500"/>
                  </a:cubicBezTo>
                  <a:cubicBezTo>
                    <a:pt x="45662" y="8640"/>
                    <a:pt x="36776" y="1"/>
                    <a:pt x="26163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604425" y="237200"/>
              <a:ext cx="6337100" cy="5184150"/>
            </a:xfrm>
            <a:custGeom>
              <a:avLst/>
              <a:gdLst/>
              <a:ahLst/>
              <a:cxnLst/>
              <a:rect l="l" t="t" r="r" b="b"/>
              <a:pathLst>
                <a:path w="253484" h="207366" extrusionOk="0">
                  <a:moveTo>
                    <a:pt x="162329" y="1"/>
                  </a:moveTo>
                  <a:cubicBezTo>
                    <a:pt x="157412" y="1"/>
                    <a:pt x="152441" y="1858"/>
                    <a:pt x="148586" y="5714"/>
                  </a:cubicBezTo>
                  <a:cubicBezTo>
                    <a:pt x="144763" y="1891"/>
                    <a:pt x="139813" y="14"/>
                    <a:pt x="134879" y="14"/>
                  </a:cubicBezTo>
                  <a:cubicBezTo>
                    <a:pt x="128983" y="14"/>
                    <a:pt x="123111" y="2694"/>
                    <a:pt x="119214" y="7935"/>
                  </a:cubicBezTo>
                  <a:cubicBezTo>
                    <a:pt x="115681" y="5197"/>
                    <a:pt x="111580" y="3913"/>
                    <a:pt x="107531" y="3913"/>
                  </a:cubicBezTo>
                  <a:cubicBezTo>
                    <a:pt x="100266" y="3913"/>
                    <a:pt x="93171" y="8049"/>
                    <a:pt x="89843" y="15340"/>
                  </a:cubicBezTo>
                  <a:cubicBezTo>
                    <a:pt x="85647" y="13118"/>
                    <a:pt x="80957" y="11884"/>
                    <a:pt x="76268" y="11884"/>
                  </a:cubicBezTo>
                  <a:cubicBezTo>
                    <a:pt x="64173" y="11884"/>
                    <a:pt x="53560" y="19783"/>
                    <a:pt x="50105" y="31383"/>
                  </a:cubicBezTo>
                  <a:lnTo>
                    <a:pt x="48871" y="31383"/>
                  </a:lnTo>
                  <a:cubicBezTo>
                    <a:pt x="38011" y="31383"/>
                    <a:pt x="29372" y="40022"/>
                    <a:pt x="29372" y="50882"/>
                  </a:cubicBezTo>
                  <a:lnTo>
                    <a:pt x="29372" y="51376"/>
                  </a:lnTo>
                  <a:cubicBezTo>
                    <a:pt x="20240" y="53103"/>
                    <a:pt x="13822" y="61248"/>
                    <a:pt x="13822" y="70381"/>
                  </a:cubicBezTo>
                  <a:cubicBezTo>
                    <a:pt x="13822" y="74083"/>
                    <a:pt x="14809" y="77538"/>
                    <a:pt x="16537" y="80500"/>
                  </a:cubicBezTo>
                  <a:cubicBezTo>
                    <a:pt x="0" y="88892"/>
                    <a:pt x="3456" y="113327"/>
                    <a:pt x="21474" y="117030"/>
                  </a:cubicBezTo>
                  <a:lnTo>
                    <a:pt x="21474" y="117276"/>
                  </a:lnTo>
                  <a:cubicBezTo>
                    <a:pt x="21474" y="125175"/>
                    <a:pt x="26163" y="132086"/>
                    <a:pt x="33321" y="135294"/>
                  </a:cubicBezTo>
                  <a:cubicBezTo>
                    <a:pt x="34555" y="156027"/>
                    <a:pt x="51586" y="172070"/>
                    <a:pt x="72318" y="172070"/>
                  </a:cubicBezTo>
                  <a:lnTo>
                    <a:pt x="73553" y="172070"/>
                  </a:lnTo>
                  <a:cubicBezTo>
                    <a:pt x="67629" y="182930"/>
                    <a:pt x="64667" y="195025"/>
                    <a:pt x="64667" y="207366"/>
                  </a:cubicBezTo>
                  <a:lnTo>
                    <a:pt x="72318" y="207366"/>
                  </a:lnTo>
                  <a:cubicBezTo>
                    <a:pt x="72318" y="195271"/>
                    <a:pt x="75774" y="183424"/>
                    <a:pt x="81944" y="173058"/>
                  </a:cubicBezTo>
                  <a:lnTo>
                    <a:pt x="83425" y="170589"/>
                  </a:lnTo>
                  <a:cubicBezTo>
                    <a:pt x="99962" y="165653"/>
                    <a:pt x="111563" y="150350"/>
                    <a:pt x="111563" y="133073"/>
                  </a:cubicBezTo>
                  <a:lnTo>
                    <a:pt x="103664" y="133073"/>
                  </a:lnTo>
                  <a:cubicBezTo>
                    <a:pt x="103911" y="150350"/>
                    <a:pt x="89843" y="164666"/>
                    <a:pt x="72318" y="164666"/>
                  </a:cubicBezTo>
                  <a:cubicBezTo>
                    <a:pt x="55041" y="164666"/>
                    <a:pt x="40972" y="150350"/>
                    <a:pt x="41219" y="133073"/>
                  </a:cubicBezTo>
                  <a:cubicBezTo>
                    <a:pt x="41219" y="132826"/>
                    <a:pt x="41219" y="132579"/>
                    <a:pt x="41219" y="132579"/>
                  </a:cubicBezTo>
                  <a:cubicBezTo>
                    <a:pt x="41219" y="130605"/>
                    <a:pt x="39985" y="129124"/>
                    <a:pt x="38257" y="128630"/>
                  </a:cubicBezTo>
                  <a:cubicBezTo>
                    <a:pt x="33074" y="127396"/>
                    <a:pt x="29372" y="122706"/>
                    <a:pt x="29372" y="117276"/>
                  </a:cubicBezTo>
                  <a:cubicBezTo>
                    <a:pt x="29372" y="116289"/>
                    <a:pt x="29619" y="115302"/>
                    <a:pt x="29865" y="114315"/>
                  </a:cubicBezTo>
                  <a:cubicBezTo>
                    <a:pt x="30112" y="113080"/>
                    <a:pt x="29865" y="111846"/>
                    <a:pt x="29125" y="110859"/>
                  </a:cubicBezTo>
                  <a:cubicBezTo>
                    <a:pt x="28385" y="109872"/>
                    <a:pt x="27150" y="109378"/>
                    <a:pt x="25916" y="109378"/>
                  </a:cubicBezTo>
                  <a:cubicBezTo>
                    <a:pt x="25670" y="109378"/>
                    <a:pt x="25670" y="109378"/>
                    <a:pt x="25423" y="109625"/>
                  </a:cubicBezTo>
                  <a:cubicBezTo>
                    <a:pt x="10860" y="109625"/>
                    <a:pt x="9379" y="88152"/>
                    <a:pt x="23942" y="86177"/>
                  </a:cubicBezTo>
                  <a:cubicBezTo>
                    <a:pt x="27150" y="85683"/>
                    <a:pt x="28385" y="81488"/>
                    <a:pt x="25916" y="79266"/>
                  </a:cubicBezTo>
                  <a:cubicBezTo>
                    <a:pt x="17525" y="72355"/>
                    <a:pt x="22214" y="58780"/>
                    <a:pt x="33074" y="58780"/>
                  </a:cubicBezTo>
                  <a:lnTo>
                    <a:pt x="33815" y="58780"/>
                  </a:lnTo>
                  <a:cubicBezTo>
                    <a:pt x="35049" y="58780"/>
                    <a:pt x="36036" y="58286"/>
                    <a:pt x="37023" y="57299"/>
                  </a:cubicBezTo>
                  <a:cubicBezTo>
                    <a:pt x="37764" y="56312"/>
                    <a:pt x="38011" y="55078"/>
                    <a:pt x="37517" y="53844"/>
                  </a:cubicBezTo>
                  <a:cubicBezTo>
                    <a:pt x="37270" y="52856"/>
                    <a:pt x="37270" y="51869"/>
                    <a:pt x="37270" y="50882"/>
                  </a:cubicBezTo>
                  <a:cubicBezTo>
                    <a:pt x="37270" y="44465"/>
                    <a:pt x="42453" y="39035"/>
                    <a:pt x="48871" y="39035"/>
                  </a:cubicBezTo>
                  <a:cubicBezTo>
                    <a:pt x="49858" y="39281"/>
                    <a:pt x="51092" y="39281"/>
                    <a:pt x="52079" y="39528"/>
                  </a:cubicBezTo>
                  <a:cubicBezTo>
                    <a:pt x="52468" y="39658"/>
                    <a:pt x="52858" y="39719"/>
                    <a:pt x="53237" y="39719"/>
                  </a:cubicBezTo>
                  <a:cubicBezTo>
                    <a:pt x="55026" y="39719"/>
                    <a:pt x="56608" y="38355"/>
                    <a:pt x="57016" y="36320"/>
                  </a:cubicBezTo>
                  <a:cubicBezTo>
                    <a:pt x="58330" y="25968"/>
                    <a:pt x="67192" y="19554"/>
                    <a:pt x="76393" y="19554"/>
                  </a:cubicBezTo>
                  <a:cubicBezTo>
                    <a:pt x="81013" y="19554"/>
                    <a:pt x="85718" y="21171"/>
                    <a:pt x="89596" y="24719"/>
                  </a:cubicBezTo>
                  <a:cubicBezTo>
                    <a:pt x="90326" y="25449"/>
                    <a:pt x="91244" y="25780"/>
                    <a:pt x="92155" y="25780"/>
                  </a:cubicBezTo>
                  <a:cubicBezTo>
                    <a:pt x="94014" y="25780"/>
                    <a:pt x="95847" y="24404"/>
                    <a:pt x="96013" y="22251"/>
                  </a:cubicBezTo>
                  <a:cubicBezTo>
                    <a:pt x="96619" y="15741"/>
                    <a:pt x="102052" y="11831"/>
                    <a:pt x="107588" y="11831"/>
                  </a:cubicBezTo>
                  <a:cubicBezTo>
                    <a:pt x="111077" y="11831"/>
                    <a:pt x="114607" y="13385"/>
                    <a:pt x="116993" y="16821"/>
                  </a:cubicBezTo>
                  <a:cubicBezTo>
                    <a:pt x="117846" y="17888"/>
                    <a:pt x="119069" y="18401"/>
                    <a:pt x="120261" y="18401"/>
                  </a:cubicBezTo>
                  <a:cubicBezTo>
                    <a:pt x="121828" y="18401"/>
                    <a:pt x="123343" y="17515"/>
                    <a:pt x="123904" y="15833"/>
                  </a:cubicBezTo>
                  <a:cubicBezTo>
                    <a:pt x="125767" y="10642"/>
                    <a:pt x="130431" y="7892"/>
                    <a:pt x="135067" y="7892"/>
                  </a:cubicBezTo>
                  <a:cubicBezTo>
                    <a:pt x="139028" y="7892"/>
                    <a:pt x="142970" y="9899"/>
                    <a:pt x="145130" y="14106"/>
                  </a:cubicBezTo>
                  <a:cubicBezTo>
                    <a:pt x="145994" y="15340"/>
                    <a:pt x="147352" y="15957"/>
                    <a:pt x="148678" y="15957"/>
                  </a:cubicBezTo>
                  <a:cubicBezTo>
                    <a:pt x="150005" y="15957"/>
                    <a:pt x="151301" y="15340"/>
                    <a:pt x="152041" y="14106"/>
                  </a:cubicBezTo>
                  <a:cubicBezTo>
                    <a:pt x="154202" y="9899"/>
                    <a:pt x="158195" y="7892"/>
                    <a:pt x="162189" y="7892"/>
                  </a:cubicBezTo>
                  <a:cubicBezTo>
                    <a:pt x="166863" y="7892"/>
                    <a:pt x="171537" y="10642"/>
                    <a:pt x="173268" y="15833"/>
                  </a:cubicBezTo>
                  <a:cubicBezTo>
                    <a:pt x="173961" y="17394"/>
                    <a:pt x="175629" y="18346"/>
                    <a:pt x="177245" y="18346"/>
                  </a:cubicBezTo>
                  <a:cubicBezTo>
                    <a:pt x="177929" y="18346"/>
                    <a:pt x="178604" y="18175"/>
                    <a:pt x="179191" y="17808"/>
                  </a:cubicBezTo>
                  <a:cubicBezTo>
                    <a:pt x="181309" y="16326"/>
                    <a:pt x="183629" y="15651"/>
                    <a:pt x="185885" y="15651"/>
                  </a:cubicBezTo>
                  <a:cubicBezTo>
                    <a:pt x="191517" y="15651"/>
                    <a:pt x="196751" y="19856"/>
                    <a:pt x="197456" y="26200"/>
                  </a:cubicBezTo>
                  <a:cubicBezTo>
                    <a:pt x="197640" y="28228"/>
                    <a:pt x="199478" y="29706"/>
                    <a:pt x="201425" y="29706"/>
                  </a:cubicBezTo>
                  <a:cubicBezTo>
                    <a:pt x="202084" y="29706"/>
                    <a:pt x="202755" y="29536"/>
                    <a:pt x="203380" y="29162"/>
                  </a:cubicBezTo>
                  <a:cubicBezTo>
                    <a:pt x="205107" y="27928"/>
                    <a:pt x="207082" y="27434"/>
                    <a:pt x="209303" y="27434"/>
                  </a:cubicBezTo>
                  <a:cubicBezTo>
                    <a:pt x="215720" y="27434"/>
                    <a:pt x="220904" y="32617"/>
                    <a:pt x="220904" y="39035"/>
                  </a:cubicBezTo>
                  <a:cubicBezTo>
                    <a:pt x="220904" y="41503"/>
                    <a:pt x="220163" y="43971"/>
                    <a:pt x="218929" y="45945"/>
                  </a:cubicBezTo>
                  <a:cubicBezTo>
                    <a:pt x="217448" y="47920"/>
                    <a:pt x="218189" y="50635"/>
                    <a:pt x="220410" y="51622"/>
                  </a:cubicBezTo>
                  <a:cubicBezTo>
                    <a:pt x="221644" y="52363"/>
                    <a:pt x="222878" y="53350"/>
                    <a:pt x="223619" y="54584"/>
                  </a:cubicBezTo>
                  <a:cubicBezTo>
                    <a:pt x="224429" y="55719"/>
                    <a:pt x="225666" y="56321"/>
                    <a:pt x="226909" y="56321"/>
                  </a:cubicBezTo>
                  <a:cubicBezTo>
                    <a:pt x="227558" y="56321"/>
                    <a:pt x="228209" y="56157"/>
                    <a:pt x="228802" y="55818"/>
                  </a:cubicBezTo>
                  <a:cubicBezTo>
                    <a:pt x="230036" y="55078"/>
                    <a:pt x="231270" y="54831"/>
                    <a:pt x="232751" y="54831"/>
                  </a:cubicBezTo>
                  <a:cubicBezTo>
                    <a:pt x="236947" y="54831"/>
                    <a:pt x="240649" y="58286"/>
                    <a:pt x="240649" y="62482"/>
                  </a:cubicBezTo>
                  <a:cubicBezTo>
                    <a:pt x="240649" y="65691"/>
                    <a:pt x="238675" y="68406"/>
                    <a:pt x="235960" y="69640"/>
                  </a:cubicBezTo>
                  <a:cubicBezTo>
                    <a:pt x="233245" y="70874"/>
                    <a:pt x="232998" y="74577"/>
                    <a:pt x="235466" y="76304"/>
                  </a:cubicBezTo>
                  <a:cubicBezTo>
                    <a:pt x="244352" y="82475"/>
                    <a:pt x="240896" y="96544"/>
                    <a:pt x="230036" y="97531"/>
                  </a:cubicBezTo>
                  <a:cubicBezTo>
                    <a:pt x="227321" y="98024"/>
                    <a:pt x="225593" y="100986"/>
                    <a:pt x="227074" y="103454"/>
                  </a:cubicBezTo>
                  <a:cubicBezTo>
                    <a:pt x="228308" y="105429"/>
                    <a:pt x="228802" y="107404"/>
                    <a:pt x="228802" y="109625"/>
                  </a:cubicBezTo>
                  <a:cubicBezTo>
                    <a:pt x="228802" y="116042"/>
                    <a:pt x="223619" y="121226"/>
                    <a:pt x="217201" y="121226"/>
                  </a:cubicBezTo>
                  <a:cubicBezTo>
                    <a:pt x="215967" y="121226"/>
                    <a:pt x="214980" y="120979"/>
                    <a:pt x="213993" y="120732"/>
                  </a:cubicBezTo>
                  <a:cubicBezTo>
                    <a:pt x="213735" y="120680"/>
                    <a:pt x="213478" y="120656"/>
                    <a:pt x="213223" y="120656"/>
                  </a:cubicBezTo>
                  <a:cubicBezTo>
                    <a:pt x="211039" y="120656"/>
                    <a:pt x="209082" y="122470"/>
                    <a:pt x="209303" y="124681"/>
                  </a:cubicBezTo>
                  <a:cubicBezTo>
                    <a:pt x="209303" y="124928"/>
                    <a:pt x="209303" y="124928"/>
                    <a:pt x="209303" y="125175"/>
                  </a:cubicBezTo>
                  <a:cubicBezTo>
                    <a:pt x="209303" y="129371"/>
                    <a:pt x="205848" y="133073"/>
                    <a:pt x="201405" y="133073"/>
                  </a:cubicBezTo>
                  <a:cubicBezTo>
                    <a:pt x="200418" y="133073"/>
                    <a:pt x="199677" y="132826"/>
                    <a:pt x="198690" y="132579"/>
                  </a:cubicBezTo>
                  <a:cubicBezTo>
                    <a:pt x="198249" y="132403"/>
                    <a:pt x="197792" y="132321"/>
                    <a:pt x="197341" y="132321"/>
                  </a:cubicBezTo>
                  <a:cubicBezTo>
                    <a:pt x="195266" y="132321"/>
                    <a:pt x="193304" y="134052"/>
                    <a:pt x="193507" y="136282"/>
                  </a:cubicBezTo>
                  <a:cubicBezTo>
                    <a:pt x="193507" y="136528"/>
                    <a:pt x="193507" y="136775"/>
                    <a:pt x="193507" y="136775"/>
                  </a:cubicBezTo>
                  <a:cubicBezTo>
                    <a:pt x="193507" y="141401"/>
                    <a:pt x="189901" y="144716"/>
                    <a:pt x="185761" y="144716"/>
                  </a:cubicBezTo>
                  <a:cubicBezTo>
                    <a:pt x="184821" y="144716"/>
                    <a:pt x="183853" y="144545"/>
                    <a:pt x="182893" y="144180"/>
                  </a:cubicBezTo>
                  <a:cubicBezTo>
                    <a:pt x="182365" y="143945"/>
                    <a:pt x="181822" y="143836"/>
                    <a:pt x="181296" y="143836"/>
                  </a:cubicBezTo>
                  <a:cubicBezTo>
                    <a:pt x="179609" y="143836"/>
                    <a:pt x="178086" y="144955"/>
                    <a:pt x="177710" y="146648"/>
                  </a:cubicBezTo>
                  <a:cubicBezTo>
                    <a:pt x="176723" y="150103"/>
                    <a:pt x="173761" y="152572"/>
                    <a:pt x="170059" y="152572"/>
                  </a:cubicBezTo>
                  <a:cubicBezTo>
                    <a:pt x="168084" y="152572"/>
                    <a:pt x="165863" y="151584"/>
                    <a:pt x="164382" y="150103"/>
                  </a:cubicBezTo>
                  <a:cubicBezTo>
                    <a:pt x="163588" y="149211"/>
                    <a:pt x="162556" y="148796"/>
                    <a:pt x="161540" y="148796"/>
                  </a:cubicBezTo>
                  <a:cubicBezTo>
                    <a:pt x="160029" y="148796"/>
                    <a:pt x="158555" y="149714"/>
                    <a:pt x="157965" y="151338"/>
                  </a:cubicBezTo>
                  <a:cubicBezTo>
                    <a:pt x="156815" y="154644"/>
                    <a:pt x="153740" y="156443"/>
                    <a:pt x="150640" y="156443"/>
                  </a:cubicBezTo>
                  <a:cubicBezTo>
                    <a:pt x="148418" y="156443"/>
                    <a:pt x="146183" y="155517"/>
                    <a:pt x="144636" y="153559"/>
                  </a:cubicBezTo>
                  <a:cubicBezTo>
                    <a:pt x="143868" y="152662"/>
                    <a:pt x="142832" y="152230"/>
                    <a:pt x="141773" y="152230"/>
                  </a:cubicBezTo>
                  <a:cubicBezTo>
                    <a:pt x="140792" y="152230"/>
                    <a:pt x="139790" y="152600"/>
                    <a:pt x="138960" y="153312"/>
                  </a:cubicBezTo>
                  <a:cubicBezTo>
                    <a:pt x="136711" y="155467"/>
                    <a:pt x="133893" y="156484"/>
                    <a:pt x="131086" y="156484"/>
                  </a:cubicBezTo>
                  <a:cubicBezTo>
                    <a:pt x="126500" y="156484"/>
                    <a:pt x="121945" y="153769"/>
                    <a:pt x="119955" y="148869"/>
                  </a:cubicBezTo>
                  <a:cubicBezTo>
                    <a:pt x="117035" y="141328"/>
                    <a:pt x="122508" y="133068"/>
                    <a:pt x="130701" y="133068"/>
                  </a:cubicBezTo>
                  <a:cubicBezTo>
                    <a:pt x="130820" y="133068"/>
                    <a:pt x="130941" y="133069"/>
                    <a:pt x="131061" y="133073"/>
                  </a:cubicBezTo>
                  <a:lnTo>
                    <a:pt x="131061" y="125175"/>
                  </a:lnTo>
                  <a:cubicBezTo>
                    <a:pt x="120201" y="125175"/>
                    <a:pt x="111563" y="133813"/>
                    <a:pt x="111563" y="144673"/>
                  </a:cubicBezTo>
                  <a:cubicBezTo>
                    <a:pt x="111563" y="149363"/>
                    <a:pt x="113290" y="153806"/>
                    <a:pt x="116252" y="157261"/>
                  </a:cubicBezTo>
                  <a:lnTo>
                    <a:pt x="106626" y="165653"/>
                  </a:lnTo>
                  <a:cubicBezTo>
                    <a:pt x="94779" y="176020"/>
                    <a:pt x="88115" y="191076"/>
                    <a:pt x="88115" y="206872"/>
                  </a:cubicBezTo>
                  <a:lnTo>
                    <a:pt x="88115" y="207366"/>
                  </a:lnTo>
                  <a:lnTo>
                    <a:pt x="95766" y="207366"/>
                  </a:lnTo>
                  <a:lnTo>
                    <a:pt x="95766" y="206872"/>
                  </a:lnTo>
                  <a:cubicBezTo>
                    <a:pt x="95766" y="193297"/>
                    <a:pt x="101690" y="180462"/>
                    <a:pt x="111810" y="171577"/>
                  </a:cubicBezTo>
                  <a:lnTo>
                    <a:pt x="122423" y="162198"/>
                  </a:lnTo>
                  <a:cubicBezTo>
                    <a:pt x="125222" y="163541"/>
                    <a:pt x="128224" y="164224"/>
                    <a:pt x="131199" y="164224"/>
                  </a:cubicBezTo>
                  <a:cubicBezTo>
                    <a:pt x="134782" y="164224"/>
                    <a:pt x="138326" y="163233"/>
                    <a:pt x="141428" y="161210"/>
                  </a:cubicBezTo>
                  <a:cubicBezTo>
                    <a:pt x="144143" y="163185"/>
                    <a:pt x="147352" y="164172"/>
                    <a:pt x="150560" y="164172"/>
                  </a:cubicBezTo>
                  <a:cubicBezTo>
                    <a:pt x="155250" y="164172"/>
                    <a:pt x="159692" y="162198"/>
                    <a:pt x="162654" y="158495"/>
                  </a:cubicBezTo>
                  <a:cubicBezTo>
                    <a:pt x="164589" y="159570"/>
                    <a:pt x="166898" y="160270"/>
                    <a:pt x="169092" y="160270"/>
                  </a:cubicBezTo>
                  <a:cubicBezTo>
                    <a:pt x="169417" y="160270"/>
                    <a:pt x="169740" y="160255"/>
                    <a:pt x="170059" y="160223"/>
                  </a:cubicBezTo>
                  <a:cubicBezTo>
                    <a:pt x="175736" y="160223"/>
                    <a:pt x="180919" y="157261"/>
                    <a:pt x="183634" y="152325"/>
                  </a:cubicBezTo>
                  <a:cubicBezTo>
                    <a:pt x="184308" y="152409"/>
                    <a:pt x="184978" y="152450"/>
                    <a:pt x="185641" y="152450"/>
                  </a:cubicBezTo>
                  <a:cubicBezTo>
                    <a:pt x="192756" y="152450"/>
                    <a:pt x="199105" y="147723"/>
                    <a:pt x="200911" y="140724"/>
                  </a:cubicBezTo>
                  <a:cubicBezTo>
                    <a:pt x="201089" y="140730"/>
                    <a:pt x="201266" y="140733"/>
                    <a:pt x="201442" y="140733"/>
                  </a:cubicBezTo>
                  <a:cubicBezTo>
                    <a:pt x="208621" y="140733"/>
                    <a:pt x="214775" y="135869"/>
                    <a:pt x="216461" y="129124"/>
                  </a:cubicBezTo>
                  <a:cubicBezTo>
                    <a:pt x="216612" y="129127"/>
                    <a:pt x="216762" y="129129"/>
                    <a:pt x="216913" y="129129"/>
                  </a:cubicBezTo>
                  <a:cubicBezTo>
                    <a:pt x="227814" y="129129"/>
                    <a:pt x="236700" y="120338"/>
                    <a:pt x="236700" y="109625"/>
                  </a:cubicBezTo>
                  <a:cubicBezTo>
                    <a:pt x="236700" y="107650"/>
                    <a:pt x="236453" y="105923"/>
                    <a:pt x="235960" y="104195"/>
                  </a:cubicBezTo>
                  <a:cubicBezTo>
                    <a:pt x="248301" y="99505"/>
                    <a:pt x="252497" y="83709"/>
                    <a:pt x="243858" y="73589"/>
                  </a:cubicBezTo>
                  <a:cubicBezTo>
                    <a:pt x="253484" y="63717"/>
                    <a:pt x="246573" y="46933"/>
                    <a:pt x="232751" y="46933"/>
                  </a:cubicBezTo>
                  <a:cubicBezTo>
                    <a:pt x="231023" y="46933"/>
                    <a:pt x="229542" y="47180"/>
                    <a:pt x="228061" y="47673"/>
                  </a:cubicBezTo>
                  <a:cubicBezTo>
                    <a:pt x="227815" y="47426"/>
                    <a:pt x="227568" y="47180"/>
                    <a:pt x="227074" y="46933"/>
                  </a:cubicBezTo>
                  <a:cubicBezTo>
                    <a:pt x="228308" y="44465"/>
                    <a:pt x="228802" y="41750"/>
                    <a:pt x="228802" y="39035"/>
                  </a:cubicBezTo>
                  <a:cubicBezTo>
                    <a:pt x="228802" y="28421"/>
                    <a:pt x="219916" y="19536"/>
                    <a:pt x="209303" y="19536"/>
                  </a:cubicBezTo>
                  <a:cubicBezTo>
                    <a:pt x="207329" y="19536"/>
                    <a:pt x="205601" y="19783"/>
                    <a:pt x="203873" y="20276"/>
                  </a:cubicBezTo>
                  <a:cubicBezTo>
                    <a:pt x="201019" y="12664"/>
                    <a:pt x="193615" y="7840"/>
                    <a:pt x="185736" y="7840"/>
                  </a:cubicBezTo>
                  <a:cubicBezTo>
                    <a:pt x="183396" y="7840"/>
                    <a:pt x="181015" y="8265"/>
                    <a:pt x="178698" y="9169"/>
                  </a:cubicBezTo>
                  <a:cubicBezTo>
                    <a:pt x="175065" y="3162"/>
                    <a:pt x="168743" y="1"/>
                    <a:pt x="1623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3683500" y="1410750"/>
              <a:ext cx="2147350" cy="1957825"/>
            </a:xfrm>
            <a:custGeom>
              <a:avLst/>
              <a:gdLst/>
              <a:ahLst/>
              <a:cxnLst/>
              <a:rect l="l" t="t" r="r" b="b"/>
              <a:pathLst>
                <a:path w="85894" h="78313" extrusionOk="0">
                  <a:moveTo>
                    <a:pt x="39038" y="1"/>
                  </a:moveTo>
                  <a:cubicBezTo>
                    <a:pt x="32651" y="1"/>
                    <a:pt x="26248" y="3058"/>
                    <a:pt x="22461" y="9370"/>
                  </a:cubicBezTo>
                  <a:cubicBezTo>
                    <a:pt x="20486" y="8383"/>
                    <a:pt x="18018" y="7889"/>
                    <a:pt x="15797" y="7889"/>
                  </a:cubicBezTo>
                  <a:cubicBezTo>
                    <a:pt x="7158" y="7889"/>
                    <a:pt x="0" y="14800"/>
                    <a:pt x="0" y="23439"/>
                  </a:cubicBezTo>
                  <a:lnTo>
                    <a:pt x="7898" y="23439"/>
                  </a:lnTo>
                  <a:cubicBezTo>
                    <a:pt x="8022" y="18379"/>
                    <a:pt x="11909" y="15849"/>
                    <a:pt x="15766" y="15849"/>
                  </a:cubicBezTo>
                  <a:cubicBezTo>
                    <a:pt x="19622" y="15849"/>
                    <a:pt x="23448" y="18379"/>
                    <a:pt x="23448" y="23439"/>
                  </a:cubicBezTo>
                  <a:lnTo>
                    <a:pt x="31346" y="23439"/>
                  </a:lnTo>
                  <a:cubicBezTo>
                    <a:pt x="31346" y="20230"/>
                    <a:pt x="30359" y="17268"/>
                    <a:pt x="28631" y="14553"/>
                  </a:cubicBezTo>
                  <a:cubicBezTo>
                    <a:pt x="30973" y="9950"/>
                    <a:pt x="34794" y="8042"/>
                    <a:pt x="38617" y="8042"/>
                  </a:cubicBezTo>
                  <a:cubicBezTo>
                    <a:pt x="46478" y="8042"/>
                    <a:pt x="54346" y="16113"/>
                    <a:pt x="49364" y="25413"/>
                  </a:cubicBezTo>
                  <a:lnTo>
                    <a:pt x="56028" y="29362"/>
                  </a:lnTo>
                  <a:cubicBezTo>
                    <a:pt x="57756" y="26400"/>
                    <a:pt x="58743" y="22945"/>
                    <a:pt x="58743" y="19490"/>
                  </a:cubicBezTo>
                  <a:cubicBezTo>
                    <a:pt x="69356" y="19490"/>
                    <a:pt x="74540" y="32324"/>
                    <a:pt x="66888" y="39729"/>
                  </a:cubicBezTo>
                  <a:cubicBezTo>
                    <a:pt x="65407" y="39235"/>
                    <a:pt x="64173" y="39235"/>
                    <a:pt x="62692" y="39235"/>
                  </a:cubicBezTo>
                  <a:lnTo>
                    <a:pt x="58743" y="39235"/>
                  </a:lnTo>
                  <a:lnTo>
                    <a:pt x="58743" y="46887"/>
                  </a:lnTo>
                  <a:lnTo>
                    <a:pt x="62692" y="46887"/>
                  </a:lnTo>
                  <a:cubicBezTo>
                    <a:pt x="73059" y="46887"/>
                    <a:pt x="78242" y="59474"/>
                    <a:pt x="70837" y="66879"/>
                  </a:cubicBezTo>
                  <a:cubicBezTo>
                    <a:pt x="68429" y="69287"/>
                    <a:pt x="65473" y="70364"/>
                    <a:pt x="62579" y="70364"/>
                  </a:cubicBezTo>
                  <a:cubicBezTo>
                    <a:pt x="56576" y="70364"/>
                    <a:pt x="50845" y="65729"/>
                    <a:pt x="50845" y="58734"/>
                  </a:cubicBezTo>
                  <a:lnTo>
                    <a:pt x="43194" y="58734"/>
                  </a:lnTo>
                  <a:cubicBezTo>
                    <a:pt x="43001" y="70103"/>
                    <a:pt x="52286" y="78313"/>
                    <a:pt x="62593" y="78313"/>
                  </a:cubicBezTo>
                  <a:cubicBezTo>
                    <a:pt x="65487" y="78313"/>
                    <a:pt x="68463" y="77665"/>
                    <a:pt x="71331" y="76258"/>
                  </a:cubicBezTo>
                  <a:cubicBezTo>
                    <a:pt x="84412" y="69841"/>
                    <a:pt x="85893" y="51823"/>
                    <a:pt x="74293" y="43184"/>
                  </a:cubicBezTo>
                  <a:cubicBezTo>
                    <a:pt x="84166" y="30103"/>
                    <a:pt x="74786" y="11838"/>
                    <a:pt x="58743" y="11838"/>
                  </a:cubicBezTo>
                  <a:lnTo>
                    <a:pt x="57015" y="11838"/>
                  </a:lnTo>
                  <a:cubicBezTo>
                    <a:pt x="53714" y="4047"/>
                    <a:pt x="46386" y="1"/>
                    <a:pt x="3903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3584775" y="2317575"/>
              <a:ext cx="981125" cy="950275"/>
            </a:xfrm>
            <a:custGeom>
              <a:avLst/>
              <a:gdLst/>
              <a:ahLst/>
              <a:cxnLst/>
              <a:rect l="l" t="t" r="r" b="b"/>
              <a:pathLst>
                <a:path w="39245" h="38011" extrusionOk="0">
                  <a:moveTo>
                    <a:pt x="10613" y="0"/>
                  </a:moveTo>
                  <a:lnTo>
                    <a:pt x="5183" y="5677"/>
                  </a:lnTo>
                  <a:cubicBezTo>
                    <a:pt x="9132" y="9379"/>
                    <a:pt x="11354" y="14563"/>
                    <a:pt x="11847" y="20239"/>
                  </a:cubicBezTo>
                  <a:cubicBezTo>
                    <a:pt x="4690" y="23201"/>
                    <a:pt x="0" y="30359"/>
                    <a:pt x="0" y="38011"/>
                  </a:cubicBezTo>
                  <a:lnTo>
                    <a:pt x="7898" y="38011"/>
                  </a:lnTo>
                  <a:cubicBezTo>
                    <a:pt x="7898" y="30236"/>
                    <a:pt x="13760" y="26348"/>
                    <a:pt x="19622" y="26348"/>
                  </a:cubicBezTo>
                  <a:cubicBezTo>
                    <a:pt x="25484" y="26348"/>
                    <a:pt x="31346" y="30236"/>
                    <a:pt x="31346" y="38011"/>
                  </a:cubicBezTo>
                  <a:lnTo>
                    <a:pt x="39244" y="38011"/>
                  </a:lnTo>
                  <a:cubicBezTo>
                    <a:pt x="39244" y="27150"/>
                    <a:pt x="30359" y="18512"/>
                    <a:pt x="19746" y="18512"/>
                  </a:cubicBezTo>
                  <a:lnTo>
                    <a:pt x="19499" y="18512"/>
                  </a:lnTo>
                  <a:cubicBezTo>
                    <a:pt x="18758" y="11601"/>
                    <a:pt x="15550" y="4937"/>
                    <a:pt x="106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1671925" y="2780350"/>
              <a:ext cx="1721575" cy="1368450"/>
            </a:xfrm>
            <a:custGeom>
              <a:avLst/>
              <a:gdLst/>
              <a:ahLst/>
              <a:cxnLst/>
              <a:rect l="l" t="t" r="r" b="b"/>
              <a:pathLst>
                <a:path w="68863" h="54738" extrusionOk="0">
                  <a:moveTo>
                    <a:pt x="21967" y="1"/>
                  </a:moveTo>
                  <a:cubicBezTo>
                    <a:pt x="21967" y="2963"/>
                    <a:pt x="22461" y="5924"/>
                    <a:pt x="23448" y="8639"/>
                  </a:cubicBezTo>
                  <a:cubicBezTo>
                    <a:pt x="4690" y="13823"/>
                    <a:pt x="0" y="38011"/>
                    <a:pt x="15550" y="49858"/>
                  </a:cubicBezTo>
                  <a:cubicBezTo>
                    <a:pt x="19897" y="53224"/>
                    <a:pt x="24803" y="54737"/>
                    <a:pt x="29598" y="54737"/>
                  </a:cubicBezTo>
                  <a:cubicBezTo>
                    <a:pt x="41681" y="54737"/>
                    <a:pt x="53066" y="45129"/>
                    <a:pt x="53066" y="31347"/>
                  </a:cubicBezTo>
                  <a:lnTo>
                    <a:pt x="45415" y="31347"/>
                  </a:lnTo>
                  <a:cubicBezTo>
                    <a:pt x="45415" y="40723"/>
                    <a:pt x="37761" y="47038"/>
                    <a:pt x="29692" y="47038"/>
                  </a:cubicBezTo>
                  <a:cubicBezTo>
                    <a:pt x="26078" y="47038"/>
                    <a:pt x="22382" y="45772"/>
                    <a:pt x="19252" y="42947"/>
                  </a:cubicBezTo>
                  <a:cubicBezTo>
                    <a:pt x="9132" y="33815"/>
                    <a:pt x="14562" y="17278"/>
                    <a:pt x="28137" y="15797"/>
                  </a:cubicBezTo>
                  <a:cubicBezTo>
                    <a:pt x="32956" y="21114"/>
                    <a:pt x="39145" y="23495"/>
                    <a:pt x="45235" y="23495"/>
                  </a:cubicBezTo>
                  <a:cubicBezTo>
                    <a:pt x="57240" y="23495"/>
                    <a:pt x="68863" y="14246"/>
                    <a:pt x="68863" y="1"/>
                  </a:cubicBezTo>
                  <a:lnTo>
                    <a:pt x="60964" y="1"/>
                  </a:lnTo>
                  <a:cubicBezTo>
                    <a:pt x="60964" y="8639"/>
                    <a:pt x="54054" y="15550"/>
                    <a:pt x="45415" y="15550"/>
                  </a:cubicBezTo>
                  <a:cubicBezTo>
                    <a:pt x="36776" y="15550"/>
                    <a:pt x="29618" y="8639"/>
                    <a:pt x="2961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1758300" y="1213050"/>
              <a:ext cx="1339025" cy="1468600"/>
            </a:xfrm>
            <a:custGeom>
              <a:avLst/>
              <a:gdLst/>
              <a:ahLst/>
              <a:cxnLst/>
              <a:rect l="l" t="t" r="r" b="b"/>
              <a:pathLst>
                <a:path w="53561" h="58744" extrusionOk="0">
                  <a:moveTo>
                    <a:pt x="45909" y="1"/>
                  </a:moveTo>
                  <a:cubicBezTo>
                    <a:pt x="33321" y="1"/>
                    <a:pt x="23942" y="11601"/>
                    <a:pt x="26657" y="23695"/>
                  </a:cubicBezTo>
                  <a:cubicBezTo>
                    <a:pt x="16784" y="24683"/>
                    <a:pt x="7405" y="29125"/>
                    <a:pt x="247" y="36283"/>
                  </a:cubicBezTo>
                  <a:lnTo>
                    <a:pt x="1" y="36530"/>
                  </a:lnTo>
                  <a:lnTo>
                    <a:pt x="5431" y="41960"/>
                  </a:lnTo>
                  <a:lnTo>
                    <a:pt x="5924" y="41713"/>
                  </a:lnTo>
                  <a:cubicBezTo>
                    <a:pt x="12342" y="35296"/>
                    <a:pt x="20980" y="31593"/>
                    <a:pt x="30359" y="31347"/>
                  </a:cubicBezTo>
                  <a:cubicBezTo>
                    <a:pt x="32581" y="34308"/>
                    <a:pt x="35543" y="36530"/>
                    <a:pt x="38998" y="37764"/>
                  </a:cubicBezTo>
                  <a:cubicBezTo>
                    <a:pt x="38258" y="39492"/>
                    <a:pt x="38011" y="41219"/>
                    <a:pt x="38011" y="43194"/>
                  </a:cubicBezTo>
                  <a:cubicBezTo>
                    <a:pt x="38011" y="51833"/>
                    <a:pt x="44922" y="58744"/>
                    <a:pt x="53560" y="58744"/>
                  </a:cubicBezTo>
                  <a:lnTo>
                    <a:pt x="53560" y="50845"/>
                  </a:lnTo>
                  <a:cubicBezTo>
                    <a:pt x="43441" y="50845"/>
                    <a:pt x="43441" y="35543"/>
                    <a:pt x="53560" y="35296"/>
                  </a:cubicBezTo>
                  <a:lnTo>
                    <a:pt x="53560" y="27398"/>
                  </a:lnTo>
                  <a:cubicBezTo>
                    <a:pt x="49858" y="27398"/>
                    <a:pt x="46403" y="28878"/>
                    <a:pt x="43688" y="31100"/>
                  </a:cubicBezTo>
                  <a:cubicBezTo>
                    <a:pt x="29619" y="28632"/>
                    <a:pt x="31593" y="7899"/>
                    <a:pt x="45909" y="7899"/>
                  </a:cubicBezTo>
                  <a:lnTo>
                    <a:pt x="4590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selection </a:t>
            </a:r>
            <a:endParaRPr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3" name="Google Shape;773;p44"/>
          <p:cNvSpPr txBox="1">
            <a:spLocks noGrp="1"/>
          </p:cNvSpPr>
          <p:nvPr>
            <p:ph type="subTitle" idx="1"/>
          </p:nvPr>
        </p:nvSpPr>
        <p:spPr>
          <a:xfrm>
            <a:off x="3840150" y="1295759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Gradient boosting</a:t>
            </a:r>
            <a:endParaRPr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774" name="Google Shape;774;p44"/>
          <p:cNvSpPr txBox="1">
            <a:spLocks noGrp="1"/>
          </p:cNvSpPr>
          <p:nvPr>
            <p:ph type="title" idx="2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83%</a:t>
            </a:r>
            <a:endParaRPr dirty="0"/>
          </a:p>
        </p:txBody>
      </p:sp>
      <p:sp>
        <p:nvSpPr>
          <p:cNvPr id="776" name="Google Shape;776;p44"/>
          <p:cNvSpPr txBox="1">
            <a:spLocks noGrp="1"/>
          </p:cNvSpPr>
          <p:nvPr>
            <p:ph type="subTitle" idx="4"/>
          </p:nvPr>
        </p:nvSpPr>
        <p:spPr>
          <a:xfrm>
            <a:off x="6959999" y="1318062"/>
            <a:ext cx="1632493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Bernoulli Na</a:t>
            </a:r>
            <a:r>
              <a:rPr lang="ca-ES" dirty="0">
                <a:latin typeface="Hind" panose="02000000000000000000" pitchFamily="2" charset="0"/>
                <a:cs typeface="Hind" panose="02000000000000000000" pitchFamily="2" charset="0"/>
              </a:rPr>
              <a:t>ï</a:t>
            </a: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ve Bayes</a:t>
            </a:r>
            <a:endParaRPr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777" name="Google Shape;777;p44"/>
          <p:cNvSpPr txBox="1">
            <a:spLocks noGrp="1"/>
          </p:cNvSpPr>
          <p:nvPr>
            <p:ph type="title" idx="5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85%</a:t>
            </a:r>
            <a:endParaRPr dirty="0"/>
          </a:p>
        </p:txBody>
      </p:sp>
      <p:sp>
        <p:nvSpPr>
          <p:cNvPr id="779" name="Google Shape;779;p44"/>
          <p:cNvSpPr txBox="1">
            <a:spLocks noGrp="1"/>
          </p:cNvSpPr>
          <p:nvPr>
            <p:ph type="subTitle" idx="7"/>
          </p:nvPr>
        </p:nvSpPr>
        <p:spPr>
          <a:xfrm>
            <a:off x="5309093" y="1318061"/>
            <a:ext cx="1718532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Gaussian Na</a:t>
            </a:r>
            <a:r>
              <a:rPr lang="ca-ES" dirty="0">
                <a:latin typeface="Hind" panose="02000000000000000000" pitchFamily="2" charset="0"/>
                <a:cs typeface="Hind" panose="02000000000000000000" pitchFamily="2" charset="0"/>
              </a:rPr>
              <a:t>ï</a:t>
            </a: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ve Bayes</a:t>
            </a:r>
            <a:endParaRPr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780" name="Google Shape;780;p44"/>
          <p:cNvSpPr txBox="1">
            <a:spLocks noGrp="1"/>
          </p:cNvSpPr>
          <p:nvPr>
            <p:ph type="title" idx="8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81%</a:t>
            </a:r>
            <a:endParaRPr dirty="0"/>
          </a:p>
        </p:txBody>
      </p:sp>
      <p:sp>
        <p:nvSpPr>
          <p:cNvPr id="782" name="Google Shape;782;p44"/>
          <p:cNvSpPr txBox="1">
            <a:spLocks noGrp="1"/>
          </p:cNvSpPr>
          <p:nvPr>
            <p:ph type="subTitle" idx="13"/>
          </p:nvPr>
        </p:nvSpPr>
        <p:spPr>
          <a:xfrm>
            <a:off x="2279925" y="1318063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Logistic Regression</a:t>
            </a:r>
            <a:endParaRPr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783" name="Google Shape;783;p44"/>
          <p:cNvSpPr txBox="1">
            <a:spLocks noGrp="1"/>
          </p:cNvSpPr>
          <p:nvPr>
            <p:ph type="title" idx="14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85%</a:t>
            </a:r>
            <a:endParaRPr dirty="0"/>
          </a:p>
        </p:txBody>
      </p:sp>
      <p:sp>
        <p:nvSpPr>
          <p:cNvPr id="785" name="Google Shape;785;p44"/>
          <p:cNvSpPr txBox="1">
            <a:spLocks noGrp="1"/>
          </p:cNvSpPr>
          <p:nvPr>
            <p:ph type="subTitle" idx="16"/>
          </p:nvPr>
        </p:nvSpPr>
        <p:spPr>
          <a:xfrm>
            <a:off x="719700" y="1318063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Random Forest</a:t>
            </a:r>
            <a:endParaRPr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786" name="Google Shape;786;p44"/>
          <p:cNvSpPr txBox="1">
            <a:spLocks noGrp="1"/>
          </p:cNvSpPr>
          <p:nvPr>
            <p:ph type="title" idx="17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87%</a:t>
            </a:r>
            <a:endParaRPr dirty="0"/>
          </a:p>
        </p:txBody>
      </p:sp>
      <p:sp>
        <p:nvSpPr>
          <p:cNvPr id="788" name="Google Shape;788;p44"/>
          <p:cNvSpPr/>
          <p:nvPr/>
        </p:nvSpPr>
        <p:spPr>
          <a:xfrm>
            <a:off x="5719575" y="2141550"/>
            <a:ext cx="860700" cy="860400"/>
          </a:xfrm>
          <a:prstGeom prst="arc">
            <a:avLst>
              <a:gd name="adj1" fmla="val 16200000"/>
              <a:gd name="adj2" fmla="val 1081376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4"/>
          <p:cNvSpPr/>
          <p:nvPr/>
        </p:nvSpPr>
        <p:spPr>
          <a:xfrm>
            <a:off x="7249438" y="2141550"/>
            <a:ext cx="860700" cy="860400"/>
          </a:xfrm>
          <a:prstGeom prst="arc">
            <a:avLst>
              <a:gd name="adj1" fmla="val 16200000"/>
              <a:gd name="adj2" fmla="val 117827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4"/>
          <p:cNvSpPr/>
          <p:nvPr/>
        </p:nvSpPr>
        <p:spPr>
          <a:xfrm>
            <a:off x="2563725" y="2141550"/>
            <a:ext cx="860700" cy="860400"/>
          </a:xfrm>
          <a:prstGeom prst="arc">
            <a:avLst>
              <a:gd name="adj1" fmla="val 16200000"/>
              <a:gd name="adj2" fmla="val 1227721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4"/>
          <p:cNvSpPr/>
          <p:nvPr/>
        </p:nvSpPr>
        <p:spPr>
          <a:xfrm>
            <a:off x="985800" y="2141550"/>
            <a:ext cx="860700" cy="860400"/>
          </a:xfrm>
          <a:prstGeom prst="arc">
            <a:avLst>
              <a:gd name="adj1" fmla="val 16200000"/>
              <a:gd name="adj2" fmla="val 1382504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ED6816D5-3726-892F-9BDE-123A01976857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ubtítol 4">
            <a:extLst>
              <a:ext uri="{FF2B5EF4-FFF2-40B4-BE49-F238E27FC236}">
                <a16:creationId xmlns:a16="http://schemas.microsoft.com/office/drawing/2014/main" id="{C0637842-3CF3-F4E7-C5EE-646BC49B7532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Subtítol 6">
            <a:extLst>
              <a:ext uri="{FF2B5EF4-FFF2-40B4-BE49-F238E27FC236}">
                <a16:creationId xmlns:a16="http://schemas.microsoft.com/office/drawing/2014/main" id="{903369AA-B3EC-F62E-AC2E-F2FF149C879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ubtítol 8">
            <a:extLst>
              <a:ext uri="{FF2B5EF4-FFF2-40B4-BE49-F238E27FC236}">
                <a16:creationId xmlns:a16="http://schemas.microsoft.com/office/drawing/2014/main" id="{1CB4329F-51E5-9DB5-9ECF-18D82FD54888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1" name="Subtítol 10">
            <a:extLst>
              <a:ext uri="{FF2B5EF4-FFF2-40B4-BE49-F238E27FC236}">
                <a16:creationId xmlns:a16="http://schemas.microsoft.com/office/drawing/2014/main" id="{22FD3F36-C82A-BED6-43F2-13D9D8185956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ca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791238" y="1324650"/>
            <a:ext cx="2148148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3144136" y="1324650"/>
            <a:ext cx="236583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5635933" y="1324550"/>
            <a:ext cx="3151227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4464750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>
            <a:off x="4572000" y="31861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40"/>
          <p:cNvSpPr/>
          <p:nvPr/>
        </p:nvSpPr>
        <p:spPr>
          <a:xfrm>
            <a:off x="7069063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176313" y="31860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860438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1967688" y="31860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selection</a:t>
            </a:r>
            <a:endParaRPr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148147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Forest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6" name="Google Shape;586;p40"/>
          <p:cNvSpPr txBox="1">
            <a:spLocks noGrp="1"/>
          </p:cNvSpPr>
          <p:nvPr>
            <p:ph type="subTitle" idx="3"/>
          </p:nvPr>
        </p:nvSpPr>
        <p:spPr>
          <a:xfrm>
            <a:off x="3157066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Dictionary size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5635934" y="1614625"/>
            <a:ext cx="3151225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from diccionary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9" name="Google Shape;589;p40"/>
          <p:cNvSpPr txBox="1">
            <a:spLocks noGrp="1"/>
          </p:cNvSpPr>
          <p:nvPr>
            <p:ph type="subTitle" idx="6"/>
          </p:nvPr>
        </p:nvSpPr>
        <p:spPr>
          <a:xfrm>
            <a:off x="5635932" y="2317804"/>
            <a:ext cx="3151225" cy="540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[also, get, causing]</a:t>
            </a:r>
            <a:endParaRPr sz="1800" dirty="0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5693FEBA-D499-3F12-68D3-93B2E6BA88F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723803" y="4006012"/>
            <a:ext cx="3767328" cy="792000"/>
          </a:xfrm>
        </p:spPr>
        <p:txBody>
          <a:bodyPr/>
          <a:lstStyle/>
          <a:p>
            <a:r>
              <a:rPr lang="es-ES" sz="2400" b="1" dirty="0"/>
              <a:t>TOP 1 SCORE </a:t>
            </a:r>
            <a:r>
              <a:rPr lang="es-ES" sz="2400" b="1" dirty="0">
                <a:sym typeface="Wingdings" panose="05000000000000000000" pitchFamily="2" charset="2"/>
              </a:rPr>
              <a:t> 95%</a:t>
            </a:r>
          </a:p>
          <a:p>
            <a:r>
              <a:rPr lang="es-ES" sz="2400" b="1" dirty="0">
                <a:sym typeface="Wingdings" panose="05000000000000000000" pitchFamily="2" charset="2"/>
              </a:rPr>
              <a:t>TOP 3 SCORE  99%</a:t>
            </a:r>
            <a:endParaRPr lang="ca-ES" sz="2400" b="1" dirty="0"/>
          </a:p>
        </p:txBody>
      </p:sp>
      <p:sp>
        <p:nvSpPr>
          <p:cNvPr id="6" name="Google Shape;589;p40">
            <a:extLst>
              <a:ext uri="{FF2B5EF4-FFF2-40B4-BE49-F238E27FC236}">
                <a16:creationId xmlns:a16="http://schemas.microsoft.com/office/drawing/2014/main" id="{54B9FAC0-30A5-C611-790B-7DC1F01732A9}"/>
              </a:ext>
            </a:extLst>
          </p:cNvPr>
          <p:cNvSpPr txBox="1">
            <a:spLocks/>
          </p:cNvSpPr>
          <p:nvPr/>
        </p:nvSpPr>
        <p:spPr>
          <a:xfrm>
            <a:off x="3144136" y="2307774"/>
            <a:ext cx="2365830" cy="54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ca-ES" sz="1800" dirty="0"/>
              <a:t>200 </a:t>
            </a:r>
            <a:r>
              <a:rPr lang="ca-ES" sz="1800" dirty="0" err="1"/>
              <a:t>words</a:t>
            </a:r>
            <a:endParaRPr lang="ca-ES" sz="1800" dirty="0"/>
          </a:p>
        </p:txBody>
      </p:sp>
      <p:sp>
        <p:nvSpPr>
          <p:cNvPr id="7" name="Google Shape;589;p40">
            <a:extLst>
              <a:ext uri="{FF2B5EF4-FFF2-40B4-BE49-F238E27FC236}">
                <a16:creationId xmlns:a16="http://schemas.microsoft.com/office/drawing/2014/main" id="{EA649788-7B06-C214-73C3-AA05D963E95F}"/>
              </a:ext>
            </a:extLst>
          </p:cNvPr>
          <p:cNvSpPr txBox="1">
            <a:spLocks/>
          </p:cNvSpPr>
          <p:nvPr/>
        </p:nvSpPr>
        <p:spPr>
          <a:xfrm>
            <a:off x="791234" y="2099710"/>
            <a:ext cx="2148149" cy="1057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s-ES" sz="1800" dirty="0"/>
              <a:t>M</a:t>
            </a:r>
            <a:r>
              <a:rPr lang="ca-ES" sz="1800" dirty="0" err="1"/>
              <a:t>ax</a:t>
            </a:r>
            <a:r>
              <a:rPr lang="ca-ES" sz="1800" dirty="0"/>
              <a:t> </a:t>
            </a:r>
            <a:r>
              <a:rPr lang="ca-ES" sz="1800" dirty="0" err="1"/>
              <a:t>depth</a:t>
            </a:r>
            <a:r>
              <a:rPr lang="ca-ES" sz="1800" dirty="0"/>
              <a:t> 60</a:t>
            </a:r>
          </a:p>
          <a:p>
            <a:pPr marL="0" indent="0"/>
            <a:r>
              <a:rPr lang="ca-ES" sz="1800" dirty="0"/>
              <a:t>Max </a:t>
            </a:r>
            <a:r>
              <a:rPr lang="ca-ES" sz="1800" dirty="0" err="1"/>
              <a:t>features</a:t>
            </a:r>
            <a:r>
              <a:rPr lang="ca-ES" sz="1800" dirty="0"/>
              <a:t> log2</a:t>
            </a:r>
          </a:p>
          <a:p>
            <a:pPr marL="0" indent="0"/>
            <a:r>
              <a:rPr lang="ca-ES" sz="1800" dirty="0" err="1"/>
              <a:t>n_estimators</a:t>
            </a:r>
            <a:r>
              <a:rPr lang="ca-ES" sz="1800" dirty="0"/>
              <a:t> 200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tge 4">
            <a:extLst>
              <a:ext uri="{FF2B5EF4-FFF2-40B4-BE49-F238E27FC236}">
                <a16:creationId xmlns:a16="http://schemas.microsoft.com/office/drawing/2014/main" id="{0A816986-C30A-74FF-75F3-E4E794665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90"/>
          <a:stretch/>
        </p:blipFill>
        <p:spPr>
          <a:xfrm>
            <a:off x="2181348" y="443874"/>
            <a:ext cx="4781303" cy="4401155"/>
          </a:xfrm>
          <a:prstGeom prst="rect">
            <a:avLst/>
          </a:prstGeom>
        </p:spPr>
      </p:pic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20000" y="406188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1 SCORE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2" name="Google Shape;612;p41"/>
          <p:cNvSpPr txBox="1">
            <a:spLocks noGrp="1"/>
          </p:cNvSpPr>
          <p:nvPr>
            <p:ph type="subTitle" idx="3"/>
          </p:nvPr>
        </p:nvSpPr>
        <p:spPr>
          <a:xfrm>
            <a:off x="80668" y="2166721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Confusion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matrix</a:t>
            </a:r>
            <a:endParaRPr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tge 3" descr="Imatge que conté text, captura de pantalla, nombre, diagrama&#10;&#10;Descripció generada automàticament">
            <a:extLst>
              <a:ext uri="{FF2B5EF4-FFF2-40B4-BE49-F238E27FC236}">
                <a16:creationId xmlns:a16="http://schemas.microsoft.com/office/drawing/2014/main" id="{C285A5AC-ED58-1573-85AA-0805A081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22" y="1451314"/>
            <a:ext cx="3422955" cy="3260089"/>
          </a:xfrm>
          <a:prstGeom prst="rect">
            <a:avLst/>
          </a:prstGeom>
        </p:spPr>
      </p:pic>
      <p:pic>
        <p:nvPicPr>
          <p:cNvPr id="3" name="Imatge 2" descr="Imatge que conté text, captura de pantalla, nombre, Font&#10;&#10;Descripció generada automàticament">
            <a:extLst>
              <a:ext uri="{FF2B5EF4-FFF2-40B4-BE49-F238E27FC236}">
                <a16:creationId xmlns:a16="http://schemas.microsoft.com/office/drawing/2014/main" id="{47790AEC-9656-B212-E155-A024C2E53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23" y="1397336"/>
            <a:ext cx="3558902" cy="3280504"/>
          </a:xfrm>
          <a:prstGeom prst="rect">
            <a:avLst/>
          </a:prstGeom>
        </p:spPr>
      </p:pic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20000" y="4656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1 SCORE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2" name="Google Shape;612;p41"/>
          <p:cNvSpPr txBox="1">
            <a:spLocks noGrp="1"/>
          </p:cNvSpPr>
          <p:nvPr>
            <p:ph type="subTitle" idx="3"/>
          </p:nvPr>
        </p:nvSpPr>
        <p:spPr>
          <a:xfrm>
            <a:off x="720000" y="949865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LIME Explainability </a:t>
            </a:r>
            <a:r>
              <a:rPr lang="ca-E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b="1" dirty="0">
              <a:solidFill>
                <a:srgbClr val="00B050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613" name="Google Shape;613;p41"/>
          <p:cNvSpPr txBox="1">
            <a:spLocks noGrp="1"/>
          </p:cNvSpPr>
          <p:nvPr>
            <p:ph type="subTitle" idx="4"/>
          </p:nvPr>
        </p:nvSpPr>
        <p:spPr>
          <a:xfrm>
            <a:off x="5658900" y="1031667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ind" panose="02000000000000000000" pitchFamily="2" charset="0"/>
                <a:cs typeface="Hind" panose="02000000000000000000" pitchFamily="2" charset="0"/>
              </a:rPr>
              <a:t>LIME Explainability </a:t>
            </a:r>
            <a:r>
              <a:rPr lang="en" sz="2400" b="1" dirty="0">
                <a:solidFill>
                  <a:srgbClr val="FF0000"/>
                </a:solidFill>
                <a:latin typeface="Hind" panose="02000000000000000000" pitchFamily="2" charset="0"/>
                <a:cs typeface="Hind" panose="02000000000000000000" pitchFamily="2" charset="0"/>
              </a:rPr>
              <a:t>X</a:t>
            </a:r>
            <a:endParaRPr b="1" dirty="0">
              <a:solidFill>
                <a:srgbClr val="FF0000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grpSp>
        <p:nvGrpSpPr>
          <p:cNvPr id="614" name="Google Shape;614;p41"/>
          <p:cNvGrpSpPr/>
          <p:nvPr/>
        </p:nvGrpSpPr>
        <p:grpSpPr>
          <a:xfrm>
            <a:off x="3517752" y="1389516"/>
            <a:ext cx="2106424" cy="5400169"/>
            <a:chOff x="2778525" y="238100"/>
            <a:chExt cx="2039725" cy="5229175"/>
          </a:xfrm>
        </p:grpSpPr>
        <p:sp>
          <p:nvSpPr>
            <p:cNvPr id="615" name="Google Shape;615;p41"/>
            <p:cNvSpPr/>
            <p:nvPr/>
          </p:nvSpPr>
          <p:spPr>
            <a:xfrm>
              <a:off x="2778525" y="1206200"/>
              <a:ext cx="748575" cy="1186050"/>
            </a:xfrm>
            <a:custGeom>
              <a:avLst/>
              <a:gdLst/>
              <a:ahLst/>
              <a:cxnLst/>
              <a:rect l="l" t="t" r="r" b="b"/>
              <a:pathLst>
                <a:path w="29943" h="47442" extrusionOk="0">
                  <a:moveTo>
                    <a:pt x="22746" y="0"/>
                  </a:moveTo>
                  <a:cubicBezTo>
                    <a:pt x="21410" y="0"/>
                    <a:pt x="19713" y="1019"/>
                    <a:pt x="19079" y="2173"/>
                  </a:cubicBezTo>
                  <a:cubicBezTo>
                    <a:pt x="15232" y="9234"/>
                    <a:pt x="0" y="37502"/>
                    <a:pt x="657" y="40534"/>
                  </a:cubicBezTo>
                  <a:cubicBezTo>
                    <a:pt x="1326" y="43616"/>
                    <a:pt x="3447" y="47442"/>
                    <a:pt x="8518" y="47442"/>
                  </a:cubicBezTo>
                  <a:cubicBezTo>
                    <a:pt x="9108" y="47442"/>
                    <a:pt x="9738" y="47390"/>
                    <a:pt x="10411" y="47279"/>
                  </a:cubicBezTo>
                  <a:cubicBezTo>
                    <a:pt x="16884" y="46238"/>
                    <a:pt x="24375" y="24013"/>
                    <a:pt x="25891" y="20709"/>
                  </a:cubicBezTo>
                  <a:cubicBezTo>
                    <a:pt x="27385" y="17404"/>
                    <a:pt x="29942" y="8080"/>
                    <a:pt x="27838" y="2829"/>
                  </a:cubicBezTo>
                  <a:cubicBezTo>
                    <a:pt x="26715" y="54"/>
                    <a:pt x="24986" y="2"/>
                    <a:pt x="23296" y="2"/>
                  </a:cubicBezTo>
                  <a:cubicBezTo>
                    <a:pt x="23230" y="2"/>
                    <a:pt x="23164" y="2"/>
                    <a:pt x="23099" y="2"/>
                  </a:cubicBezTo>
                  <a:cubicBezTo>
                    <a:pt x="22981" y="2"/>
                    <a:pt x="22863" y="2"/>
                    <a:pt x="227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375975" y="2751400"/>
              <a:ext cx="247075" cy="455400"/>
            </a:xfrm>
            <a:custGeom>
              <a:avLst/>
              <a:gdLst/>
              <a:ahLst/>
              <a:cxnLst/>
              <a:rect l="l" t="t" r="r" b="b"/>
              <a:pathLst>
                <a:path w="9883" h="18216" extrusionOk="0">
                  <a:moveTo>
                    <a:pt x="2075" y="0"/>
                  </a:moveTo>
                  <a:lnTo>
                    <a:pt x="2867" y="6179"/>
                  </a:lnTo>
                  <a:cubicBezTo>
                    <a:pt x="988" y="7243"/>
                    <a:pt x="423" y="9529"/>
                    <a:pt x="196" y="10298"/>
                  </a:cubicBezTo>
                  <a:cubicBezTo>
                    <a:pt x="0" y="11038"/>
                    <a:pt x="181" y="13978"/>
                    <a:pt x="861" y="13978"/>
                  </a:cubicBezTo>
                  <a:cubicBezTo>
                    <a:pt x="887" y="13978"/>
                    <a:pt x="915" y="13974"/>
                    <a:pt x="943" y="13964"/>
                  </a:cubicBezTo>
                  <a:cubicBezTo>
                    <a:pt x="1690" y="13716"/>
                    <a:pt x="1871" y="10683"/>
                    <a:pt x="1871" y="10683"/>
                  </a:cubicBezTo>
                  <a:lnTo>
                    <a:pt x="2527" y="9325"/>
                  </a:lnTo>
                  <a:cubicBezTo>
                    <a:pt x="2527" y="9325"/>
                    <a:pt x="2573" y="16816"/>
                    <a:pt x="3387" y="17291"/>
                  </a:cubicBezTo>
                  <a:cubicBezTo>
                    <a:pt x="3435" y="17319"/>
                    <a:pt x="3479" y="17333"/>
                    <a:pt x="3521" y="17333"/>
                  </a:cubicBezTo>
                  <a:cubicBezTo>
                    <a:pt x="4383" y="17333"/>
                    <a:pt x="4024" y="11632"/>
                    <a:pt x="4395" y="11632"/>
                  </a:cubicBezTo>
                  <a:cubicBezTo>
                    <a:pt x="4399" y="11632"/>
                    <a:pt x="4402" y="11632"/>
                    <a:pt x="4406" y="11633"/>
                  </a:cubicBezTo>
                  <a:cubicBezTo>
                    <a:pt x="4791" y="11769"/>
                    <a:pt x="4179" y="17110"/>
                    <a:pt x="4655" y="17857"/>
                  </a:cubicBezTo>
                  <a:cubicBezTo>
                    <a:pt x="4820" y="18109"/>
                    <a:pt x="4966" y="18216"/>
                    <a:pt x="5095" y="18216"/>
                  </a:cubicBezTo>
                  <a:cubicBezTo>
                    <a:pt x="5337" y="18216"/>
                    <a:pt x="5518" y="17839"/>
                    <a:pt x="5651" y="17337"/>
                  </a:cubicBezTo>
                  <a:cubicBezTo>
                    <a:pt x="5877" y="16590"/>
                    <a:pt x="5786" y="11656"/>
                    <a:pt x="6148" y="11543"/>
                  </a:cubicBezTo>
                  <a:cubicBezTo>
                    <a:pt x="6153" y="11541"/>
                    <a:pt x="6157" y="11541"/>
                    <a:pt x="6161" y="11541"/>
                  </a:cubicBezTo>
                  <a:cubicBezTo>
                    <a:pt x="6519" y="11541"/>
                    <a:pt x="5886" y="17565"/>
                    <a:pt x="6737" y="17744"/>
                  </a:cubicBezTo>
                  <a:cubicBezTo>
                    <a:pt x="6748" y="17747"/>
                    <a:pt x="6760" y="17748"/>
                    <a:pt x="6771" y="17748"/>
                  </a:cubicBezTo>
                  <a:cubicBezTo>
                    <a:pt x="7571" y="17748"/>
                    <a:pt x="7444" y="11473"/>
                    <a:pt x="7868" y="11362"/>
                  </a:cubicBezTo>
                  <a:cubicBezTo>
                    <a:pt x="7872" y="11361"/>
                    <a:pt x="7876" y="11360"/>
                    <a:pt x="7879" y="11360"/>
                  </a:cubicBezTo>
                  <a:cubicBezTo>
                    <a:pt x="8263" y="11360"/>
                    <a:pt x="7437" y="17084"/>
                    <a:pt x="8062" y="17084"/>
                  </a:cubicBezTo>
                  <a:cubicBezTo>
                    <a:pt x="8092" y="17084"/>
                    <a:pt x="8126" y="17070"/>
                    <a:pt x="8163" y="17042"/>
                  </a:cubicBezTo>
                  <a:cubicBezTo>
                    <a:pt x="8593" y="16726"/>
                    <a:pt x="9883" y="11181"/>
                    <a:pt x="9204" y="8918"/>
                  </a:cubicBezTo>
                  <a:lnTo>
                    <a:pt x="9249" y="47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4018750" y="1178950"/>
              <a:ext cx="688050" cy="1669225"/>
            </a:xfrm>
            <a:custGeom>
              <a:avLst/>
              <a:gdLst/>
              <a:ahLst/>
              <a:cxnLst/>
              <a:rect l="l" t="t" r="r" b="b"/>
              <a:pathLst>
                <a:path w="27522" h="66769" extrusionOk="0">
                  <a:moveTo>
                    <a:pt x="7442" y="0"/>
                  </a:moveTo>
                  <a:cubicBezTo>
                    <a:pt x="7279" y="0"/>
                    <a:pt x="7122" y="24"/>
                    <a:pt x="6971" y="72"/>
                  </a:cubicBezTo>
                  <a:cubicBezTo>
                    <a:pt x="2377" y="1543"/>
                    <a:pt x="1" y="5255"/>
                    <a:pt x="1268" y="11795"/>
                  </a:cubicBezTo>
                  <a:cubicBezTo>
                    <a:pt x="2536" y="18336"/>
                    <a:pt x="11294" y="35808"/>
                    <a:pt x="11294" y="35808"/>
                  </a:cubicBezTo>
                  <a:lnTo>
                    <a:pt x="13897" y="65976"/>
                  </a:lnTo>
                  <a:lnTo>
                    <a:pt x="25847" y="66769"/>
                  </a:lnTo>
                  <a:cubicBezTo>
                    <a:pt x="25847" y="66769"/>
                    <a:pt x="27521" y="41602"/>
                    <a:pt x="26322" y="34043"/>
                  </a:cubicBezTo>
                  <a:cubicBezTo>
                    <a:pt x="25157" y="26723"/>
                    <a:pt x="12934" y="0"/>
                    <a:pt x="74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4071950" y="5173025"/>
              <a:ext cx="746300" cy="294250"/>
            </a:xfrm>
            <a:custGeom>
              <a:avLst/>
              <a:gdLst/>
              <a:ahLst/>
              <a:cxnLst/>
              <a:rect l="l" t="t" r="r" b="b"/>
              <a:pathLst>
                <a:path w="29852" h="11770" extrusionOk="0">
                  <a:moveTo>
                    <a:pt x="11248" y="1"/>
                  </a:moveTo>
                  <a:lnTo>
                    <a:pt x="0" y="861"/>
                  </a:lnTo>
                  <a:lnTo>
                    <a:pt x="815" y="6473"/>
                  </a:lnTo>
                  <a:lnTo>
                    <a:pt x="1607" y="11769"/>
                  </a:lnTo>
                  <a:lnTo>
                    <a:pt x="29852" y="11769"/>
                  </a:lnTo>
                  <a:cubicBezTo>
                    <a:pt x="28290" y="9438"/>
                    <a:pt x="25869" y="7809"/>
                    <a:pt x="23130" y="7265"/>
                  </a:cubicBezTo>
                  <a:cubicBezTo>
                    <a:pt x="21093" y="6835"/>
                    <a:pt x="19102" y="6224"/>
                    <a:pt x="17200" y="5432"/>
                  </a:cubicBezTo>
                  <a:cubicBezTo>
                    <a:pt x="11429" y="2943"/>
                    <a:pt x="11248" y="1"/>
                    <a:pt x="1124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4092300" y="5308825"/>
              <a:ext cx="725950" cy="157875"/>
            </a:xfrm>
            <a:custGeom>
              <a:avLst/>
              <a:gdLst/>
              <a:ahLst/>
              <a:cxnLst/>
              <a:rect l="l" t="t" r="r" b="b"/>
              <a:pathLst>
                <a:path w="29038" h="6315" extrusionOk="0">
                  <a:moveTo>
                    <a:pt x="16386" y="0"/>
                  </a:moveTo>
                  <a:cubicBezTo>
                    <a:pt x="15278" y="1200"/>
                    <a:pt x="14146" y="2694"/>
                    <a:pt x="13625" y="4165"/>
                  </a:cubicBezTo>
                  <a:cubicBezTo>
                    <a:pt x="6836" y="3576"/>
                    <a:pt x="2694" y="1811"/>
                    <a:pt x="1" y="1041"/>
                  </a:cubicBezTo>
                  <a:lnTo>
                    <a:pt x="1" y="1041"/>
                  </a:lnTo>
                  <a:lnTo>
                    <a:pt x="793" y="6315"/>
                  </a:lnTo>
                  <a:lnTo>
                    <a:pt x="29038" y="6315"/>
                  </a:lnTo>
                  <a:cubicBezTo>
                    <a:pt x="27476" y="4006"/>
                    <a:pt x="25055" y="2377"/>
                    <a:pt x="22316" y="1833"/>
                  </a:cubicBezTo>
                  <a:cubicBezTo>
                    <a:pt x="20279" y="1403"/>
                    <a:pt x="18288" y="792"/>
                    <a:pt x="163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3777725" y="2730475"/>
              <a:ext cx="674450" cy="2621925"/>
            </a:xfrm>
            <a:custGeom>
              <a:avLst/>
              <a:gdLst/>
              <a:ahLst/>
              <a:cxnLst/>
              <a:rect l="l" t="t" r="r" b="b"/>
              <a:pathLst>
                <a:path w="26978" h="104877" extrusionOk="0">
                  <a:moveTo>
                    <a:pt x="18378" y="0"/>
                  </a:moveTo>
                  <a:lnTo>
                    <a:pt x="0" y="204"/>
                  </a:lnTo>
                  <a:lnTo>
                    <a:pt x="612" y="7039"/>
                  </a:lnTo>
                  <a:lnTo>
                    <a:pt x="9257" y="104877"/>
                  </a:lnTo>
                  <a:lnTo>
                    <a:pt x="26978" y="98721"/>
                  </a:lnTo>
                  <a:lnTo>
                    <a:pt x="18989" y="7039"/>
                  </a:lnTo>
                  <a:lnTo>
                    <a:pt x="1837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3007675" y="5173025"/>
              <a:ext cx="716325" cy="294250"/>
            </a:xfrm>
            <a:custGeom>
              <a:avLst/>
              <a:gdLst/>
              <a:ahLst/>
              <a:cxnLst/>
              <a:rect l="l" t="t" r="r" b="b"/>
              <a:pathLst>
                <a:path w="28653" h="11770" extrusionOk="0">
                  <a:moveTo>
                    <a:pt x="17291" y="1"/>
                  </a:moveTo>
                  <a:lnTo>
                    <a:pt x="17291" y="1"/>
                  </a:lnTo>
                  <a:cubicBezTo>
                    <a:pt x="17291" y="1"/>
                    <a:pt x="17427" y="2943"/>
                    <a:pt x="11950" y="5432"/>
                  </a:cubicBezTo>
                  <a:cubicBezTo>
                    <a:pt x="10094" y="6224"/>
                    <a:pt x="8170" y="6835"/>
                    <a:pt x="6201" y="7265"/>
                  </a:cubicBezTo>
                  <a:cubicBezTo>
                    <a:pt x="1607" y="8261"/>
                    <a:pt x="0" y="11769"/>
                    <a:pt x="0" y="11769"/>
                  </a:cubicBezTo>
                  <a:lnTo>
                    <a:pt x="28245" y="11769"/>
                  </a:lnTo>
                  <a:lnTo>
                    <a:pt x="28426" y="6473"/>
                  </a:lnTo>
                  <a:lnTo>
                    <a:pt x="28652" y="861"/>
                  </a:lnTo>
                  <a:lnTo>
                    <a:pt x="17291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3007675" y="5308825"/>
              <a:ext cx="710675" cy="157875"/>
            </a:xfrm>
            <a:custGeom>
              <a:avLst/>
              <a:gdLst/>
              <a:ahLst/>
              <a:cxnLst/>
              <a:rect l="l" t="t" r="r" b="b"/>
              <a:pathLst>
                <a:path w="28427" h="6315" extrusionOk="0">
                  <a:moveTo>
                    <a:pt x="11950" y="0"/>
                  </a:moveTo>
                  <a:cubicBezTo>
                    <a:pt x="10094" y="792"/>
                    <a:pt x="8170" y="1403"/>
                    <a:pt x="6201" y="1833"/>
                  </a:cubicBezTo>
                  <a:cubicBezTo>
                    <a:pt x="1607" y="2829"/>
                    <a:pt x="0" y="6315"/>
                    <a:pt x="0" y="6315"/>
                  </a:cubicBezTo>
                  <a:lnTo>
                    <a:pt x="28245" y="6315"/>
                  </a:lnTo>
                  <a:lnTo>
                    <a:pt x="28426" y="1041"/>
                  </a:lnTo>
                  <a:lnTo>
                    <a:pt x="28426" y="1041"/>
                  </a:lnTo>
                  <a:cubicBezTo>
                    <a:pt x="25846" y="1811"/>
                    <a:pt x="21863" y="3576"/>
                    <a:pt x="15164" y="4165"/>
                  </a:cubicBezTo>
                  <a:cubicBezTo>
                    <a:pt x="14462" y="2694"/>
                    <a:pt x="13172" y="1200"/>
                    <a:pt x="119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3284900" y="2730475"/>
              <a:ext cx="518875" cy="2621925"/>
            </a:xfrm>
            <a:custGeom>
              <a:avLst/>
              <a:gdLst/>
              <a:ahLst/>
              <a:cxnLst/>
              <a:rect l="l" t="t" r="r" b="b"/>
              <a:pathLst>
                <a:path w="20755" h="104877" extrusionOk="0">
                  <a:moveTo>
                    <a:pt x="1" y="0"/>
                  </a:moveTo>
                  <a:lnTo>
                    <a:pt x="159" y="7039"/>
                  </a:lnTo>
                  <a:lnTo>
                    <a:pt x="2332" y="98721"/>
                  </a:lnTo>
                  <a:lnTo>
                    <a:pt x="20755" y="104877"/>
                  </a:lnTo>
                  <a:lnTo>
                    <a:pt x="18559" y="7039"/>
                  </a:lnTo>
                  <a:lnTo>
                    <a:pt x="18401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3515200" y="365400"/>
              <a:ext cx="574875" cy="1005600"/>
            </a:xfrm>
            <a:custGeom>
              <a:avLst/>
              <a:gdLst/>
              <a:ahLst/>
              <a:cxnLst/>
              <a:rect l="l" t="t" r="r" b="b"/>
              <a:pathLst>
                <a:path w="22995" h="40224" extrusionOk="0">
                  <a:moveTo>
                    <a:pt x="12950" y="0"/>
                  </a:moveTo>
                  <a:cubicBezTo>
                    <a:pt x="12336" y="0"/>
                    <a:pt x="11720" y="61"/>
                    <a:pt x="11113" y="182"/>
                  </a:cubicBezTo>
                  <a:cubicBezTo>
                    <a:pt x="10592" y="295"/>
                    <a:pt x="10071" y="409"/>
                    <a:pt x="9551" y="544"/>
                  </a:cubicBezTo>
                  <a:cubicBezTo>
                    <a:pt x="6654" y="1291"/>
                    <a:pt x="4685" y="3079"/>
                    <a:pt x="3508" y="5818"/>
                  </a:cubicBezTo>
                  <a:cubicBezTo>
                    <a:pt x="2829" y="7470"/>
                    <a:pt x="2444" y="9235"/>
                    <a:pt x="2354" y="11023"/>
                  </a:cubicBezTo>
                  <a:cubicBezTo>
                    <a:pt x="2309" y="11747"/>
                    <a:pt x="2196" y="12358"/>
                    <a:pt x="1336" y="12517"/>
                  </a:cubicBezTo>
                  <a:cubicBezTo>
                    <a:pt x="1222" y="12562"/>
                    <a:pt x="1109" y="12653"/>
                    <a:pt x="1019" y="12743"/>
                  </a:cubicBezTo>
                  <a:cubicBezTo>
                    <a:pt x="91" y="13513"/>
                    <a:pt x="0" y="15663"/>
                    <a:pt x="1403" y="15957"/>
                  </a:cubicBezTo>
                  <a:cubicBezTo>
                    <a:pt x="2331" y="16138"/>
                    <a:pt x="2377" y="16704"/>
                    <a:pt x="2444" y="17360"/>
                  </a:cubicBezTo>
                  <a:cubicBezTo>
                    <a:pt x="2467" y="17586"/>
                    <a:pt x="2490" y="17813"/>
                    <a:pt x="2512" y="18039"/>
                  </a:cubicBezTo>
                  <a:cubicBezTo>
                    <a:pt x="2626" y="18831"/>
                    <a:pt x="2807" y="19623"/>
                    <a:pt x="3078" y="20393"/>
                  </a:cubicBezTo>
                  <a:cubicBezTo>
                    <a:pt x="3372" y="21207"/>
                    <a:pt x="4300" y="22045"/>
                    <a:pt x="5296" y="22520"/>
                  </a:cubicBezTo>
                  <a:cubicBezTo>
                    <a:pt x="5703" y="22724"/>
                    <a:pt x="5794" y="23244"/>
                    <a:pt x="5771" y="23720"/>
                  </a:cubicBezTo>
                  <a:cubicBezTo>
                    <a:pt x="5749" y="25055"/>
                    <a:pt x="5771" y="28110"/>
                    <a:pt x="5771" y="29445"/>
                  </a:cubicBezTo>
                  <a:cubicBezTo>
                    <a:pt x="5749" y="30124"/>
                    <a:pt x="5658" y="30192"/>
                    <a:pt x="5047" y="30396"/>
                  </a:cubicBezTo>
                  <a:cubicBezTo>
                    <a:pt x="4323" y="30622"/>
                    <a:pt x="2739" y="30803"/>
                    <a:pt x="2014" y="31075"/>
                  </a:cubicBezTo>
                  <a:cubicBezTo>
                    <a:pt x="1471" y="31256"/>
                    <a:pt x="1426" y="31709"/>
                    <a:pt x="1856" y="32116"/>
                  </a:cubicBezTo>
                  <a:cubicBezTo>
                    <a:pt x="1992" y="32229"/>
                    <a:pt x="2128" y="32342"/>
                    <a:pt x="2286" y="32433"/>
                  </a:cubicBezTo>
                  <a:cubicBezTo>
                    <a:pt x="5477" y="34809"/>
                    <a:pt x="8668" y="37186"/>
                    <a:pt x="11859" y="39562"/>
                  </a:cubicBezTo>
                  <a:cubicBezTo>
                    <a:pt x="12086" y="39720"/>
                    <a:pt x="12289" y="39901"/>
                    <a:pt x="12538" y="40037"/>
                  </a:cubicBezTo>
                  <a:cubicBezTo>
                    <a:pt x="12733" y="40160"/>
                    <a:pt x="12896" y="40223"/>
                    <a:pt x="13051" y="40223"/>
                  </a:cubicBezTo>
                  <a:cubicBezTo>
                    <a:pt x="13238" y="40223"/>
                    <a:pt x="13414" y="40132"/>
                    <a:pt x="13625" y="39947"/>
                  </a:cubicBezTo>
                  <a:cubicBezTo>
                    <a:pt x="13738" y="39811"/>
                    <a:pt x="13874" y="39698"/>
                    <a:pt x="13987" y="39562"/>
                  </a:cubicBezTo>
                  <a:cubicBezTo>
                    <a:pt x="16137" y="37072"/>
                    <a:pt x="18468" y="34787"/>
                    <a:pt x="20731" y="32433"/>
                  </a:cubicBezTo>
                  <a:cubicBezTo>
                    <a:pt x="21139" y="32026"/>
                    <a:pt x="21523" y="31573"/>
                    <a:pt x="21885" y="31120"/>
                  </a:cubicBezTo>
                  <a:cubicBezTo>
                    <a:pt x="22248" y="30690"/>
                    <a:pt x="22134" y="30419"/>
                    <a:pt x="21569" y="30283"/>
                  </a:cubicBezTo>
                  <a:cubicBezTo>
                    <a:pt x="19829" y="29911"/>
                    <a:pt x="18832" y="29726"/>
                    <a:pt x="18768" y="29726"/>
                  </a:cubicBezTo>
                  <a:cubicBezTo>
                    <a:pt x="18757" y="29726"/>
                    <a:pt x="18770" y="29730"/>
                    <a:pt x="18807" y="29740"/>
                  </a:cubicBezTo>
                  <a:cubicBezTo>
                    <a:pt x="18151" y="29604"/>
                    <a:pt x="16974" y="29581"/>
                    <a:pt x="16997" y="28970"/>
                  </a:cubicBezTo>
                  <a:cubicBezTo>
                    <a:pt x="17042" y="27590"/>
                    <a:pt x="17133" y="24512"/>
                    <a:pt x="17201" y="23131"/>
                  </a:cubicBezTo>
                  <a:cubicBezTo>
                    <a:pt x="17201" y="22814"/>
                    <a:pt x="17223" y="22452"/>
                    <a:pt x="17472" y="22248"/>
                  </a:cubicBezTo>
                  <a:cubicBezTo>
                    <a:pt x="18445" y="21479"/>
                    <a:pt x="19690" y="20008"/>
                    <a:pt x="19984" y="18786"/>
                  </a:cubicBezTo>
                  <a:cubicBezTo>
                    <a:pt x="20233" y="17722"/>
                    <a:pt x="20460" y="16681"/>
                    <a:pt x="20663" y="15640"/>
                  </a:cubicBezTo>
                  <a:cubicBezTo>
                    <a:pt x="20731" y="15233"/>
                    <a:pt x="20890" y="14961"/>
                    <a:pt x="21320" y="14893"/>
                  </a:cubicBezTo>
                  <a:cubicBezTo>
                    <a:pt x="21410" y="14870"/>
                    <a:pt x="21478" y="14848"/>
                    <a:pt x="21569" y="14803"/>
                  </a:cubicBezTo>
                  <a:cubicBezTo>
                    <a:pt x="22859" y="14191"/>
                    <a:pt x="22994" y="12404"/>
                    <a:pt x="21817" y="11611"/>
                  </a:cubicBezTo>
                  <a:cubicBezTo>
                    <a:pt x="21591" y="11453"/>
                    <a:pt x="21342" y="11317"/>
                    <a:pt x="21116" y="11204"/>
                  </a:cubicBezTo>
                  <a:cubicBezTo>
                    <a:pt x="21093" y="10955"/>
                    <a:pt x="21071" y="10751"/>
                    <a:pt x="21071" y="10525"/>
                  </a:cubicBezTo>
                  <a:cubicBezTo>
                    <a:pt x="21093" y="9212"/>
                    <a:pt x="20980" y="7922"/>
                    <a:pt x="20776" y="6632"/>
                  </a:cubicBezTo>
                  <a:cubicBezTo>
                    <a:pt x="20573" y="5320"/>
                    <a:pt x="20075" y="4052"/>
                    <a:pt x="19305" y="2921"/>
                  </a:cubicBezTo>
                  <a:cubicBezTo>
                    <a:pt x="18626" y="1902"/>
                    <a:pt x="17653" y="1133"/>
                    <a:pt x="16522" y="703"/>
                  </a:cubicBezTo>
                  <a:cubicBezTo>
                    <a:pt x="15379" y="237"/>
                    <a:pt x="14166" y="0"/>
                    <a:pt x="12950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3478425" y="238100"/>
              <a:ext cx="574300" cy="420175"/>
            </a:xfrm>
            <a:custGeom>
              <a:avLst/>
              <a:gdLst/>
              <a:ahLst/>
              <a:cxnLst/>
              <a:rect l="l" t="t" r="r" b="b"/>
              <a:pathLst>
                <a:path w="22972" h="16807" extrusionOk="0">
                  <a:moveTo>
                    <a:pt x="6971" y="0"/>
                  </a:moveTo>
                  <a:cubicBezTo>
                    <a:pt x="6619" y="0"/>
                    <a:pt x="6265" y="56"/>
                    <a:pt x="5907" y="182"/>
                  </a:cubicBezTo>
                  <a:cubicBezTo>
                    <a:pt x="5228" y="408"/>
                    <a:pt x="4594" y="770"/>
                    <a:pt x="4051" y="1246"/>
                  </a:cubicBezTo>
                  <a:cubicBezTo>
                    <a:pt x="2648" y="2491"/>
                    <a:pt x="2309" y="3848"/>
                    <a:pt x="2739" y="5659"/>
                  </a:cubicBezTo>
                  <a:cubicBezTo>
                    <a:pt x="2784" y="5750"/>
                    <a:pt x="2807" y="5840"/>
                    <a:pt x="2829" y="5931"/>
                  </a:cubicBezTo>
                  <a:cubicBezTo>
                    <a:pt x="2852" y="6112"/>
                    <a:pt x="2761" y="6270"/>
                    <a:pt x="2603" y="6338"/>
                  </a:cubicBezTo>
                  <a:cubicBezTo>
                    <a:pt x="2399" y="6428"/>
                    <a:pt x="2195" y="6519"/>
                    <a:pt x="2014" y="6632"/>
                  </a:cubicBezTo>
                  <a:cubicBezTo>
                    <a:pt x="226" y="7854"/>
                    <a:pt x="0" y="9778"/>
                    <a:pt x="1403" y="11362"/>
                  </a:cubicBezTo>
                  <a:cubicBezTo>
                    <a:pt x="1765" y="11770"/>
                    <a:pt x="2218" y="12109"/>
                    <a:pt x="2716" y="12335"/>
                  </a:cubicBezTo>
                  <a:cubicBezTo>
                    <a:pt x="3214" y="12584"/>
                    <a:pt x="3508" y="13105"/>
                    <a:pt x="3440" y="13625"/>
                  </a:cubicBezTo>
                  <a:cubicBezTo>
                    <a:pt x="3440" y="14259"/>
                    <a:pt x="3440" y="14870"/>
                    <a:pt x="3485" y="15504"/>
                  </a:cubicBezTo>
                  <a:cubicBezTo>
                    <a:pt x="3463" y="15776"/>
                    <a:pt x="3485" y="16047"/>
                    <a:pt x="3508" y="16319"/>
                  </a:cubicBezTo>
                  <a:cubicBezTo>
                    <a:pt x="3548" y="16597"/>
                    <a:pt x="3780" y="16806"/>
                    <a:pt x="4051" y="16806"/>
                  </a:cubicBezTo>
                  <a:cubicBezTo>
                    <a:pt x="4088" y="16806"/>
                    <a:pt x="4126" y="16802"/>
                    <a:pt x="4164" y="16794"/>
                  </a:cubicBezTo>
                  <a:cubicBezTo>
                    <a:pt x="4527" y="16794"/>
                    <a:pt x="4843" y="16545"/>
                    <a:pt x="4957" y="16206"/>
                  </a:cubicBezTo>
                  <a:cubicBezTo>
                    <a:pt x="5070" y="15776"/>
                    <a:pt x="5138" y="15346"/>
                    <a:pt x="5138" y="14893"/>
                  </a:cubicBezTo>
                  <a:cubicBezTo>
                    <a:pt x="5183" y="14463"/>
                    <a:pt x="5183" y="14010"/>
                    <a:pt x="5251" y="13580"/>
                  </a:cubicBezTo>
                  <a:cubicBezTo>
                    <a:pt x="5271" y="13380"/>
                    <a:pt x="5432" y="13233"/>
                    <a:pt x="5626" y="13233"/>
                  </a:cubicBezTo>
                  <a:cubicBezTo>
                    <a:pt x="5651" y="13233"/>
                    <a:pt x="5677" y="13236"/>
                    <a:pt x="5703" y="13241"/>
                  </a:cubicBezTo>
                  <a:cubicBezTo>
                    <a:pt x="5794" y="13241"/>
                    <a:pt x="5884" y="13241"/>
                    <a:pt x="5975" y="13263"/>
                  </a:cubicBezTo>
                  <a:cubicBezTo>
                    <a:pt x="6390" y="13297"/>
                    <a:pt x="6806" y="13313"/>
                    <a:pt x="7221" y="13313"/>
                  </a:cubicBezTo>
                  <a:cubicBezTo>
                    <a:pt x="9071" y="13313"/>
                    <a:pt x="10914" y="12986"/>
                    <a:pt x="12651" y="12358"/>
                  </a:cubicBezTo>
                  <a:cubicBezTo>
                    <a:pt x="13851" y="11951"/>
                    <a:pt x="14937" y="11385"/>
                    <a:pt x="16092" y="10887"/>
                  </a:cubicBezTo>
                  <a:cubicBezTo>
                    <a:pt x="16612" y="10638"/>
                    <a:pt x="17110" y="10366"/>
                    <a:pt x="17653" y="10140"/>
                  </a:cubicBezTo>
                  <a:cubicBezTo>
                    <a:pt x="17732" y="10100"/>
                    <a:pt x="17816" y="10082"/>
                    <a:pt x="17897" y="10082"/>
                  </a:cubicBezTo>
                  <a:cubicBezTo>
                    <a:pt x="18092" y="10082"/>
                    <a:pt x="18275" y="10190"/>
                    <a:pt x="18355" y="10366"/>
                  </a:cubicBezTo>
                  <a:cubicBezTo>
                    <a:pt x="18785" y="10955"/>
                    <a:pt x="19283" y="11453"/>
                    <a:pt x="19871" y="11860"/>
                  </a:cubicBezTo>
                  <a:cubicBezTo>
                    <a:pt x="20527" y="12358"/>
                    <a:pt x="20957" y="13082"/>
                    <a:pt x="21093" y="13897"/>
                  </a:cubicBezTo>
                  <a:cubicBezTo>
                    <a:pt x="21161" y="14327"/>
                    <a:pt x="21206" y="14734"/>
                    <a:pt x="21297" y="15164"/>
                  </a:cubicBezTo>
                  <a:cubicBezTo>
                    <a:pt x="21297" y="15523"/>
                    <a:pt x="21592" y="15803"/>
                    <a:pt x="21925" y="15803"/>
                  </a:cubicBezTo>
                  <a:cubicBezTo>
                    <a:pt x="21949" y="15803"/>
                    <a:pt x="21974" y="15801"/>
                    <a:pt x="21998" y="15798"/>
                  </a:cubicBezTo>
                  <a:cubicBezTo>
                    <a:pt x="22089" y="15798"/>
                    <a:pt x="22180" y="15798"/>
                    <a:pt x="22270" y="15776"/>
                  </a:cubicBezTo>
                  <a:cubicBezTo>
                    <a:pt x="22655" y="15776"/>
                    <a:pt x="22949" y="15481"/>
                    <a:pt x="22949" y="15097"/>
                  </a:cubicBezTo>
                  <a:cubicBezTo>
                    <a:pt x="22972" y="14780"/>
                    <a:pt x="22972" y="14440"/>
                    <a:pt x="22949" y="14101"/>
                  </a:cubicBezTo>
                  <a:cubicBezTo>
                    <a:pt x="22926" y="13082"/>
                    <a:pt x="22858" y="12064"/>
                    <a:pt x="22813" y="11023"/>
                  </a:cubicBezTo>
                  <a:lnTo>
                    <a:pt x="22813" y="11023"/>
                  </a:lnTo>
                  <a:cubicBezTo>
                    <a:pt x="22813" y="11023"/>
                    <a:pt x="22823" y="11033"/>
                    <a:pt x="22830" y="11033"/>
                  </a:cubicBezTo>
                  <a:cubicBezTo>
                    <a:pt x="22833" y="11033"/>
                    <a:pt x="22836" y="11030"/>
                    <a:pt x="22836" y="11023"/>
                  </a:cubicBezTo>
                  <a:cubicBezTo>
                    <a:pt x="22813" y="9936"/>
                    <a:pt x="22858" y="8760"/>
                    <a:pt x="22791" y="7696"/>
                  </a:cubicBezTo>
                  <a:cubicBezTo>
                    <a:pt x="22700" y="6202"/>
                    <a:pt x="22496" y="4912"/>
                    <a:pt x="21863" y="3554"/>
                  </a:cubicBezTo>
                  <a:cubicBezTo>
                    <a:pt x="21268" y="2293"/>
                    <a:pt x="20330" y="1606"/>
                    <a:pt x="19093" y="1606"/>
                  </a:cubicBezTo>
                  <a:cubicBezTo>
                    <a:pt x="18776" y="1606"/>
                    <a:pt x="18439" y="1651"/>
                    <a:pt x="18083" y="1744"/>
                  </a:cubicBezTo>
                  <a:cubicBezTo>
                    <a:pt x="17936" y="1787"/>
                    <a:pt x="17808" y="1814"/>
                    <a:pt x="17691" y="1814"/>
                  </a:cubicBezTo>
                  <a:cubicBezTo>
                    <a:pt x="17501" y="1814"/>
                    <a:pt x="17337" y="1744"/>
                    <a:pt x="17155" y="1563"/>
                  </a:cubicBezTo>
                  <a:cubicBezTo>
                    <a:pt x="17033" y="1441"/>
                    <a:pt x="16910" y="1389"/>
                    <a:pt x="16783" y="1389"/>
                  </a:cubicBezTo>
                  <a:cubicBezTo>
                    <a:pt x="16043" y="1389"/>
                    <a:pt x="15219" y="3172"/>
                    <a:pt x="14252" y="3172"/>
                  </a:cubicBezTo>
                  <a:cubicBezTo>
                    <a:pt x="14187" y="3172"/>
                    <a:pt x="14121" y="3164"/>
                    <a:pt x="14055" y="3147"/>
                  </a:cubicBezTo>
                  <a:cubicBezTo>
                    <a:pt x="11592" y="2516"/>
                    <a:pt x="9336" y="0"/>
                    <a:pt x="6971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3021250" y="2089800"/>
              <a:ext cx="226900" cy="92400"/>
            </a:xfrm>
            <a:custGeom>
              <a:avLst/>
              <a:gdLst/>
              <a:ahLst/>
              <a:cxnLst/>
              <a:rect l="l" t="t" r="r" b="b"/>
              <a:pathLst>
                <a:path w="9076" h="3696" extrusionOk="0">
                  <a:moveTo>
                    <a:pt x="2676" y="0"/>
                  </a:moveTo>
                  <a:cubicBezTo>
                    <a:pt x="2628" y="0"/>
                    <a:pt x="2581" y="3"/>
                    <a:pt x="2535" y="8"/>
                  </a:cubicBezTo>
                  <a:cubicBezTo>
                    <a:pt x="1336" y="143"/>
                    <a:pt x="46" y="3289"/>
                    <a:pt x="0" y="3629"/>
                  </a:cubicBezTo>
                  <a:cubicBezTo>
                    <a:pt x="0" y="3629"/>
                    <a:pt x="3000" y="3696"/>
                    <a:pt x="4972" y="3696"/>
                  </a:cubicBezTo>
                  <a:cubicBezTo>
                    <a:pt x="5563" y="3696"/>
                    <a:pt x="6062" y="3690"/>
                    <a:pt x="6360" y="3674"/>
                  </a:cubicBezTo>
                  <a:cubicBezTo>
                    <a:pt x="7650" y="3584"/>
                    <a:pt x="9076" y="2271"/>
                    <a:pt x="8646" y="1569"/>
                  </a:cubicBezTo>
                  <a:cubicBezTo>
                    <a:pt x="8518" y="1350"/>
                    <a:pt x="8238" y="1274"/>
                    <a:pt x="7912" y="1274"/>
                  </a:cubicBezTo>
                  <a:cubicBezTo>
                    <a:pt x="7198" y="1274"/>
                    <a:pt x="6270" y="1637"/>
                    <a:pt x="6270" y="1637"/>
                  </a:cubicBezTo>
                  <a:cubicBezTo>
                    <a:pt x="6270" y="1637"/>
                    <a:pt x="3940" y="0"/>
                    <a:pt x="267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3196650" y="1118675"/>
              <a:ext cx="1122575" cy="2087300"/>
            </a:xfrm>
            <a:custGeom>
              <a:avLst/>
              <a:gdLst/>
              <a:ahLst/>
              <a:cxnLst/>
              <a:rect l="l" t="t" r="r" b="b"/>
              <a:pathLst>
                <a:path w="44903" h="83492" extrusionOk="0">
                  <a:moveTo>
                    <a:pt x="35049" y="1"/>
                  </a:moveTo>
                  <a:cubicBezTo>
                    <a:pt x="34640" y="1"/>
                    <a:pt x="34318" y="182"/>
                    <a:pt x="34016" y="605"/>
                  </a:cubicBezTo>
                  <a:cubicBezTo>
                    <a:pt x="33881" y="786"/>
                    <a:pt x="33699" y="944"/>
                    <a:pt x="33564" y="1102"/>
                  </a:cubicBezTo>
                  <a:cubicBezTo>
                    <a:pt x="31278" y="3773"/>
                    <a:pt x="28675" y="6104"/>
                    <a:pt x="26299" y="8662"/>
                  </a:cubicBezTo>
                  <a:cubicBezTo>
                    <a:pt x="26089" y="8882"/>
                    <a:pt x="25958" y="8990"/>
                    <a:pt x="25809" y="8990"/>
                  </a:cubicBezTo>
                  <a:cubicBezTo>
                    <a:pt x="25668" y="8990"/>
                    <a:pt x="25511" y="8894"/>
                    <a:pt x="25258" y="8707"/>
                  </a:cubicBezTo>
                  <a:cubicBezTo>
                    <a:pt x="23900" y="7711"/>
                    <a:pt x="22519" y="6693"/>
                    <a:pt x="21161" y="5651"/>
                  </a:cubicBezTo>
                  <a:cubicBezTo>
                    <a:pt x="19328" y="4248"/>
                    <a:pt x="17495" y="2800"/>
                    <a:pt x="15684" y="1329"/>
                  </a:cubicBezTo>
                  <a:cubicBezTo>
                    <a:pt x="15347" y="1008"/>
                    <a:pt x="14884" y="839"/>
                    <a:pt x="14417" y="839"/>
                  </a:cubicBezTo>
                  <a:cubicBezTo>
                    <a:pt x="14257" y="839"/>
                    <a:pt x="14097" y="858"/>
                    <a:pt x="13942" y="899"/>
                  </a:cubicBezTo>
                  <a:cubicBezTo>
                    <a:pt x="12086" y="1419"/>
                    <a:pt x="10366" y="1691"/>
                    <a:pt x="8555" y="2370"/>
                  </a:cubicBezTo>
                  <a:cubicBezTo>
                    <a:pt x="8012" y="2573"/>
                    <a:pt x="4889" y="3230"/>
                    <a:pt x="4889" y="4927"/>
                  </a:cubicBezTo>
                  <a:cubicBezTo>
                    <a:pt x="4889" y="9182"/>
                    <a:pt x="4844" y="13957"/>
                    <a:pt x="4595" y="18212"/>
                  </a:cubicBezTo>
                  <a:cubicBezTo>
                    <a:pt x="4300" y="23599"/>
                    <a:pt x="4730" y="29325"/>
                    <a:pt x="4300" y="34688"/>
                  </a:cubicBezTo>
                  <a:cubicBezTo>
                    <a:pt x="4165" y="36159"/>
                    <a:pt x="3984" y="37631"/>
                    <a:pt x="3735" y="39079"/>
                  </a:cubicBezTo>
                  <a:cubicBezTo>
                    <a:pt x="3214" y="42044"/>
                    <a:pt x="3146" y="44692"/>
                    <a:pt x="2626" y="47634"/>
                  </a:cubicBezTo>
                  <a:cubicBezTo>
                    <a:pt x="2083" y="50553"/>
                    <a:pt x="3282" y="54016"/>
                    <a:pt x="2784" y="56936"/>
                  </a:cubicBezTo>
                  <a:cubicBezTo>
                    <a:pt x="2490" y="58791"/>
                    <a:pt x="2286" y="60670"/>
                    <a:pt x="1969" y="62526"/>
                  </a:cubicBezTo>
                  <a:cubicBezTo>
                    <a:pt x="1155" y="67256"/>
                    <a:pt x="589" y="72009"/>
                    <a:pt x="227" y="76784"/>
                  </a:cubicBezTo>
                  <a:cubicBezTo>
                    <a:pt x="136" y="77780"/>
                    <a:pt x="136" y="78753"/>
                    <a:pt x="68" y="79749"/>
                  </a:cubicBezTo>
                  <a:cubicBezTo>
                    <a:pt x="0" y="80405"/>
                    <a:pt x="385" y="81016"/>
                    <a:pt x="996" y="81220"/>
                  </a:cubicBezTo>
                  <a:cubicBezTo>
                    <a:pt x="1381" y="81378"/>
                    <a:pt x="1766" y="81491"/>
                    <a:pt x="2150" y="81582"/>
                  </a:cubicBezTo>
                  <a:cubicBezTo>
                    <a:pt x="4685" y="82148"/>
                    <a:pt x="7265" y="82487"/>
                    <a:pt x="9868" y="82668"/>
                  </a:cubicBezTo>
                  <a:cubicBezTo>
                    <a:pt x="11973" y="82804"/>
                    <a:pt x="14055" y="82962"/>
                    <a:pt x="16160" y="83053"/>
                  </a:cubicBezTo>
                  <a:cubicBezTo>
                    <a:pt x="17744" y="83144"/>
                    <a:pt x="19306" y="83166"/>
                    <a:pt x="20867" y="83211"/>
                  </a:cubicBezTo>
                  <a:cubicBezTo>
                    <a:pt x="21478" y="83234"/>
                    <a:pt x="25077" y="83438"/>
                    <a:pt x="26140" y="83460"/>
                  </a:cubicBezTo>
                  <a:cubicBezTo>
                    <a:pt x="26638" y="83481"/>
                    <a:pt x="27137" y="83492"/>
                    <a:pt x="27638" y="83492"/>
                  </a:cubicBezTo>
                  <a:cubicBezTo>
                    <a:pt x="28754" y="83492"/>
                    <a:pt x="29874" y="83441"/>
                    <a:pt x="30984" y="83347"/>
                  </a:cubicBezTo>
                  <a:cubicBezTo>
                    <a:pt x="32749" y="83189"/>
                    <a:pt x="34537" y="83030"/>
                    <a:pt x="36325" y="82895"/>
                  </a:cubicBezTo>
                  <a:cubicBezTo>
                    <a:pt x="38520" y="82736"/>
                    <a:pt x="40715" y="82578"/>
                    <a:pt x="42911" y="82397"/>
                  </a:cubicBezTo>
                  <a:cubicBezTo>
                    <a:pt x="43295" y="82397"/>
                    <a:pt x="43703" y="82329"/>
                    <a:pt x="44088" y="82193"/>
                  </a:cubicBezTo>
                  <a:cubicBezTo>
                    <a:pt x="44540" y="82057"/>
                    <a:pt x="44857" y="81672"/>
                    <a:pt x="44880" y="81197"/>
                  </a:cubicBezTo>
                  <a:cubicBezTo>
                    <a:pt x="44902" y="80767"/>
                    <a:pt x="44902" y="80315"/>
                    <a:pt x="44902" y="79862"/>
                  </a:cubicBezTo>
                  <a:cubicBezTo>
                    <a:pt x="44857" y="76196"/>
                    <a:pt x="44608" y="72529"/>
                    <a:pt x="44269" y="68863"/>
                  </a:cubicBezTo>
                  <a:cubicBezTo>
                    <a:pt x="44133" y="67392"/>
                    <a:pt x="44088" y="65898"/>
                    <a:pt x="43907" y="64449"/>
                  </a:cubicBezTo>
                  <a:cubicBezTo>
                    <a:pt x="43386" y="60217"/>
                    <a:pt x="42820" y="56008"/>
                    <a:pt x="42322" y="51776"/>
                  </a:cubicBezTo>
                  <a:cubicBezTo>
                    <a:pt x="41892" y="48177"/>
                    <a:pt x="41711" y="44533"/>
                    <a:pt x="41779" y="40912"/>
                  </a:cubicBezTo>
                  <a:cubicBezTo>
                    <a:pt x="41824" y="37404"/>
                    <a:pt x="41938" y="33919"/>
                    <a:pt x="42164" y="30434"/>
                  </a:cubicBezTo>
                  <a:cubicBezTo>
                    <a:pt x="42254" y="28827"/>
                    <a:pt x="42368" y="27242"/>
                    <a:pt x="42458" y="25636"/>
                  </a:cubicBezTo>
                  <a:lnTo>
                    <a:pt x="43069" y="2777"/>
                  </a:lnTo>
                  <a:cubicBezTo>
                    <a:pt x="40693" y="1713"/>
                    <a:pt x="38203" y="967"/>
                    <a:pt x="35736" y="129"/>
                  </a:cubicBezTo>
                  <a:cubicBezTo>
                    <a:pt x="35480" y="46"/>
                    <a:pt x="35254" y="1"/>
                    <a:pt x="35049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3519725" y="1114025"/>
              <a:ext cx="611075" cy="297075"/>
            </a:xfrm>
            <a:custGeom>
              <a:avLst/>
              <a:gdLst/>
              <a:ahLst/>
              <a:cxnLst/>
              <a:rect l="l" t="t" r="r" b="b"/>
              <a:pathLst>
                <a:path w="24443" h="11883" extrusionOk="0">
                  <a:moveTo>
                    <a:pt x="22064" y="0"/>
                  </a:moveTo>
                  <a:cubicBezTo>
                    <a:pt x="21673" y="0"/>
                    <a:pt x="21319" y="185"/>
                    <a:pt x="20980" y="564"/>
                  </a:cubicBezTo>
                  <a:cubicBezTo>
                    <a:pt x="20052" y="1605"/>
                    <a:pt x="19079" y="2578"/>
                    <a:pt x="18174" y="3642"/>
                  </a:cubicBezTo>
                  <a:cubicBezTo>
                    <a:pt x="16680" y="5407"/>
                    <a:pt x="15028" y="7060"/>
                    <a:pt x="13398" y="8712"/>
                  </a:cubicBezTo>
                  <a:cubicBezTo>
                    <a:pt x="13240" y="8938"/>
                    <a:pt x="12991" y="9096"/>
                    <a:pt x="12742" y="9187"/>
                  </a:cubicBezTo>
                  <a:cubicBezTo>
                    <a:pt x="12629" y="9142"/>
                    <a:pt x="12516" y="9096"/>
                    <a:pt x="12403" y="9029"/>
                  </a:cubicBezTo>
                  <a:cubicBezTo>
                    <a:pt x="9212" y="6562"/>
                    <a:pt x="5975" y="4163"/>
                    <a:pt x="2897" y="1515"/>
                  </a:cubicBezTo>
                  <a:cubicBezTo>
                    <a:pt x="2603" y="1266"/>
                    <a:pt x="2286" y="1017"/>
                    <a:pt x="1969" y="768"/>
                  </a:cubicBezTo>
                  <a:cubicBezTo>
                    <a:pt x="1850" y="664"/>
                    <a:pt x="1702" y="609"/>
                    <a:pt x="1557" y="609"/>
                  </a:cubicBezTo>
                  <a:cubicBezTo>
                    <a:pt x="1481" y="609"/>
                    <a:pt x="1405" y="624"/>
                    <a:pt x="1336" y="655"/>
                  </a:cubicBezTo>
                  <a:cubicBezTo>
                    <a:pt x="906" y="791"/>
                    <a:pt x="498" y="1017"/>
                    <a:pt x="159" y="1311"/>
                  </a:cubicBezTo>
                  <a:cubicBezTo>
                    <a:pt x="23" y="1424"/>
                    <a:pt x="0" y="1628"/>
                    <a:pt x="113" y="1786"/>
                  </a:cubicBezTo>
                  <a:cubicBezTo>
                    <a:pt x="204" y="1945"/>
                    <a:pt x="294" y="2081"/>
                    <a:pt x="408" y="2216"/>
                  </a:cubicBezTo>
                  <a:cubicBezTo>
                    <a:pt x="1947" y="4117"/>
                    <a:pt x="8035" y="8870"/>
                    <a:pt x="11226" y="11314"/>
                  </a:cubicBezTo>
                  <a:cubicBezTo>
                    <a:pt x="11720" y="11697"/>
                    <a:pt x="12303" y="11883"/>
                    <a:pt x="12885" y="11883"/>
                  </a:cubicBezTo>
                  <a:cubicBezTo>
                    <a:pt x="13609" y="11883"/>
                    <a:pt x="14330" y="11595"/>
                    <a:pt x="14870" y="11043"/>
                  </a:cubicBezTo>
                  <a:cubicBezTo>
                    <a:pt x="17902" y="7829"/>
                    <a:pt x="23990" y="1379"/>
                    <a:pt x="24194" y="994"/>
                  </a:cubicBezTo>
                  <a:cubicBezTo>
                    <a:pt x="24443" y="564"/>
                    <a:pt x="23787" y="677"/>
                    <a:pt x="23402" y="474"/>
                  </a:cubicBezTo>
                  <a:cubicBezTo>
                    <a:pt x="23243" y="383"/>
                    <a:pt x="23062" y="315"/>
                    <a:pt x="22904" y="247"/>
                  </a:cubicBezTo>
                  <a:cubicBezTo>
                    <a:pt x="22604" y="84"/>
                    <a:pt x="22326" y="0"/>
                    <a:pt x="220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3124225" y="1912550"/>
              <a:ext cx="922275" cy="667500"/>
            </a:xfrm>
            <a:custGeom>
              <a:avLst/>
              <a:gdLst/>
              <a:ahLst/>
              <a:cxnLst/>
              <a:rect l="l" t="t" r="r" b="b"/>
              <a:pathLst>
                <a:path w="36891" h="26700" extrusionOk="0">
                  <a:moveTo>
                    <a:pt x="35096" y="0"/>
                  </a:moveTo>
                  <a:cubicBezTo>
                    <a:pt x="34960" y="0"/>
                    <a:pt x="34798" y="6"/>
                    <a:pt x="34605" y="14"/>
                  </a:cubicBezTo>
                  <a:cubicBezTo>
                    <a:pt x="32183" y="104"/>
                    <a:pt x="29762" y="218"/>
                    <a:pt x="27363" y="308"/>
                  </a:cubicBezTo>
                  <a:lnTo>
                    <a:pt x="17970" y="715"/>
                  </a:lnTo>
                  <a:lnTo>
                    <a:pt x="17970" y="738"/>
                  </a:lnTo>
                  <a:cubicBezTo>
                    <a:pt x="15187" y="874"/>
                    <a:pt x="12425" y="987"/>
                    <a:pt x="9642" y="1123"/>
                  </a:cubicBezTo>
                  <a:cubicBezTo>
                    <a:pt x="6700" y="1236"/>
                    <a:pt x="3735" y="1349"/>
                    <a:pt x="793" y="1485"/>
                  </a:cubicBezTo>
                  <a:cubicBezTo>
                    <a:pt x="136" y="1508"/>
                    <a:pt x="0" y="1643"/>
                    <a:pt x="23" y="2300"/>
                  </a:cubicBezTo>
                  <a:cubicBezTo>
                    <a:pt x="68" y="3884"/>
                    <a:pt x="159" y="5446"/>
                    <a:pt x="227" y="7007"/>
                  </a:cubicBezTo>
                  <a:cubicBezTo>
                    <a:pt x="453" y="12416"/>
                    <a:pt x="679" y="17825"/>
                    <a:pt x="928" y="23234"/>
                  </a:cubicBezTo>
                  <a:cubicBezTo>
                    <a:pt x="974" y="24140"/>
                    <a:pt x="1019" y="25022"/>
                    <a:pt x="1087" y="25928"/>
                  </a:cubicBezTo>
                  <a:cubicBezTo>
                    <a:pt x="1128" y="26570"/>
                    <a:pt x="1208" y="26700"/>
                    <a:pt x="1725" y="26700"/>
                  </a:cubicBezTo>
                  <a:cubicBezTo>
                    <a:pt x="1772" y="26700"/>
                    <a:pt x="1824" y="26699"/>
                    <a:pt x="1879" y="26697"/>
                  </a:cubicBezTo>
                  <a:cubicBezTo>
                    <a:pt x="3237" y="26652"/>
                    <a:pt x="4572" y="26584"/>
                    <a:pt x="5907" y="26516"/>
                  </a:cubicBezTo>
                  <a:cubicBezTo>
                    <a:pt x="9981" y="26335"/>
                    <a:pt x="14055" y="26154"/>
                    <a:pt x="18129" y="25973"/>
                  </a:cubicBezTo>
                  <a:cubicBezTo>
                    <a:pt x="23447" y="25746"/>
                    <a:pt x="28766" y="25520"/>
                    <a:pt x="34084" y="25294"/>
                  </a:cubicBezTo>
                  <a:cubicBezTo>
                    <a:pt x="34763" y="25249"/>
                    <a:pt x="35442" y="25226"/>
                    <a:pt x="36099" y="25158"/>
                  </a:cubicBezTo>
                  <a:cubicBezTo>
                    <a:pt x="36800" y="25113"/>
                    <a:pt x="36891" y="25022"/>
                    <a:pt x="36891" y="24366"/>
                  </a:cubicBezTo>
                  <a:cubicBezTo>
                    <a:pt x="36891" y="23868"/>
                    <a:pt x="36868" y="23370"/>
                    <a:pt x="36845" y="22895"/>
                  </a:cubicBezTo>
                  <a:cubicBezTo>
                    <a:pt x="36710" y="19749"/>
                    <a:pt x="36551" y="16626"/>
                    <a:pt x="36393" y="13503"/>
                  </a:cubicBezTo>
                  <a:cubicBezTo>
                    <a:pt x="36212" y="9383"/>
                    <a:pt x="36031" y="5264"/>
                    <a:pt x="35850" y="1145"/>
                  </a:cubicBezTo>
                  <a:cubicBezTo>
                    <a:pt x="35812" y="162"/>
                    <a:pt x="35790" y="0"/>
                    <a:pt x="3509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3232850" y="2034775"/>
              <a:ext cx="277275" cy="430525"/>
            </a:xfrm>
            <a:custGeom>
              <a:avLst/>
              <a:gdLst/>
              <a:ahLst/>
              <a:cxnLst/>
              <a:rect l="l" t="t" r="r" b="b"/>
              <a:pathLst>
                <a:path w="11091" h="17221" extrusionOk="0">
                  <a:moveTo>
                    <a:pt x="7874" y="0"/>
                  </a:moveTo>
                  <a:cubicBezTo>
                    <a:pt x="7784" y="0"/>
                    <a:pt x="7695" y="5"/>
                    <a:pt x="7605" y="13"/>
                  </a:cubicBezTo>
                  <a:cubicBezTo>
                    <a:pt x="5772" y="59"/>
                    <a:pt x="4550" y="466"/>
                    <a:pt x="3373" y="1620"/>
                  </a:cubicBezTo>
                  <a:cubicBezTo>
                    <a:pt x="2196" y="2797"/>
                    <a:pt x="1313" y="4246"/>
                    <a:pt x="816" y="5830"/>
                  </a:cubicBezTo>
                  <a:cubicBezTo>
                    <a:pt x="137" y="8002"/>
                    <a:pt x="69" y="10266"/>
                    <a:pt x="23" y="12506"/>
                  </a:cubicBezTo>
                  <a:cubicBezTo>
                    <a:pt x="23" y="13525"/>
                    <a:pt x="1" y="14543"/>
                    <a:pt x="272" y="15516"/>
                  </a:cubicBezTo>
                  <a:cubicBezTo>
                    <a:pt x="363" y="15833"/>
                    <a:pt x="476" y="16127"/>
                    <a:pt x="635" y="16422"/>
                  </a:cubicBezTo>
                  <a:cubicBezTo>
                    <a:pt x="913" y="16937"/>
                    <a:pt x="1525" y="17221"/>
                    <a:pt x="2166" y="17221"/>
                  </a:cubicBezTo>
                  <a:cubicBezTo>
                    <a:pt x="2567" y="17221"/>
                    <a:pt x="2979" y="17109"/>
                    <a:pt x="3328" y="16874"/>
                  </a:cubicBezTo>
                  <a:cubicBezTo>
                    <a:pt x="4247" y="16284"/>
                    <a:pt x="5334" y="15968"/>
                    <a:pt x="6449" y="15968"/>
                  </a:cubicBezTo>
                  <a:cubicBezTo>
                    <a:pt x="6487" y="15968"/>
                    <a:pt x="6526" y="15968"/>
                    <a:pt x="6564" y="15969"/>
                  </a:cubicBezTo>
                  <a:cubicBezTo>
                    <a:pt x="7105" y="15989"/>
                    <a:pt x="7673" y="16084"/>
                    <a:pt x="8218" y="16084"/>
                  </a:cubicBezTo>
                  <a:cubicBezTo>
                    <a:pt x="8904" y="16084"/>
                    <a:pt x="9555" y="15933"/>
                    <a:pt x="10072" y="15290"/>
                  </a:cubicBezTo>
                  <a:cubicBezTo>
                    <a:pt x="10321" y="14973"/>
                    <a:pt x="10502" y="14588"/>
                    <a:pt x="10547" y="14181"/>
                  </a:cubicBezTo>
                  <a:cubicBezTo>
                    <a:pt x="11091" y="10288"/>
                    <a:pt x="11045" y="6350"/>
                    <a:pt x="10457" y="2480"/>
                  </a:cubicBezTo>
                  <a:cubicBezTo>
                    <a:pt x="10366" y="1779"/>
                    <a:pt x="10208" y="1032"/>
                    <a:pt x="9597" y="534"/>
                  </a:cubicBezTo>
                  <a:cubicBezTo>
                    <a:pt x="9084" y="198"/>
                    <a:pt x="8484" y="0"/>
                    <a:pt x="7874" y="0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 rot="-1640950">
              <a:off x="3498658" y="2140552"/>
              <a:ext cx="88848" cy="72448"/>
            </a:xfrm>
            <a:custGeom>
              <a:avLst/>
              <a:gdLst/>
              <a:ahLst/>
              <a:cxnLst/>
              <a:rect l="l" t="t" r="r" b="b"/>
              <a:pathLst>
                <a:path w="3554" h="2898" extrusionOk="0">
                  <a:moveTo>
                    <a:pt x="3056" y="1"/>
                  </a:moveTo>
                  <a:lnTo>
                    <a:pt x="0" y="2490"/>
                  </a:lnTo>
                  <a:lnTo>
                    <a:pt x="521" y="2898"/>
                  </a:lnTo>
                  <a:lnTo>
                    <a:pt x="3554" y="431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3651550" y="2012450"/>
              <a:ext cx="302725" cy="409600"/>
            </a:xfrm>
            <a:custGeom>
              <a:avLst/>
              <a:gdLst/>
              <a:ahLst/>
              <a:cxnLst/>
              <a:rect l="l" t="t" r="r" b="b"/>
              <a:pathLst>
                <a:path w="12109" h="16384" extrusionOk="0">
                  <a:moveTo>
                    <a:pt x="3651" y="1"/>
                  </a:moveTo>
                  <a:cubicBezTo>
                    <a:pt x="3300" y="1"/>
                    <a:pt x="2930" y="25"/>
                    <a:pt x="2535" y="69"/>
                  </a:cubicBezTo>
                  <a:cubicBezTo>
                    <a:pt x="1834" y="114"/>
                    <a:pt x="1177" y="408"/>
                    <a:pt x="657" y="884"/>
                  </a:cubicBezTo>
                  <a:cubicBezTo>
                    <a:pt x="114" y="1450"/>
                    <a:pt x="68" y="2219"/>
                    <a:pt x="46" y="2921"/>
                  </a:cubicBezTo>
                  <a:cubicBezTo>
                    <a:pt x="1" y="6836"/>
                    <a:pt x="544" y="10751"/>
                    <a:pt x="1607" y="14531"/>
                  </a:cubicBezTo>
                  <a:cubicBezTo>
                    <a:pt x="1721" y="14916"/>
                    <a:pt x="1947" y="15278"/>
                    <a:pt x="2241" y="15549"/>
                  </a:cubicBezTo>
                  <a:cubicBezTo>
                    <a:pt x="2703" y="15973"/>
                    <a:pt x="3198" y="16110"/>
                    <a:pt x="3709" y="16110"/>
                  </a:cubicBezTo>
                  <a:cubicBezTo>
                    <a:pt x="4398" y="16110"/>
                    <a:pt x="5115" y="15860"/>
                    <a:pt x="5817" y="15730"/>
                  </a:cubicBezTo>
                  <a:cubicBezTo>
                    <a:pt x="6121" y="15682"/>
                    <a:pt x="6428" y="15657"/>
                    <a:pt x="6733" y="15657"/>
                  </a:cubicBezTo>
                  <a:cubicBezTo>
                    <a:pt x="7562" y="15657"/>
                    <a:pt x="8383" y="15836"/>
                    <a:pt x="9144" y="16183"/>
                  </a:cubicBezTo>
                  <a:cubicBezTo>
                    <a:pt x="9423" y="16319"/>
                    <a:pt x="9731" y="16383"/>
                    <a:pt x="10035" y="16383"/>
                  </a:cubicBezTo>
                  <a:cubicBezTo>
                    <a:pt x="10789" y="16383"/>
                    <a:pt x="11521" y="15991"/>
                    <a:pt x="11747" y="15346"/>
                  </a:cubicBezTo>
                  <a:cubicBezTo>
                    <a:pt x="11860" y="15029"/>
                    <a:pt x="11928" y="14735"/>
                    <a:pt x="11973" y="14418"/>
                  </a:cubicBezTo>
                  <a:cubicBezTo>
                    <a:pt x="12109" y="13399"/>
                    <a:pt x="11950" y="12381"/>
                    <a:pt x="11792" y="11385"/>
                  </a:cubicBezTo>
                  <a:cubicBezTo>
                    <a:pt x="11430" y="9190"/>
                    <a:pt x="11068" y="6949"/>
                    <a:pt x="10072" y="4890"/>
                  </a:cubicBezTo>
                  <a:cubicBezTo>
                    <a:pt x="9348" y="3373"/>
                    <a:pt x="8284" y="2083"/>
                    <a:pt x="6971" y="1087"/>
                  </a:cubicBezTo>
                  <a:cubicBezTo>
                    <a:pt x="5927" y="309"/>
                    <a:pt x="4911" y="1"/>
                    <a:pt x="3651" y="1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 rot="1277825">
              <a:off x="3568973" y="2138476"/>
              <a:ext cx="95099" cy="62824"/>
            </a:xfrm>
            <a:custGeom>
              <a:avLst/>
              <a:gdLst/>
              <a:ahLst/>
              <a:cxnLst/>
              <a:rect l="l" t="t" r="r" b="b"/>
              <a:pathLst>
                <a:path w="3804" h="2513" extrusionOk="0">
                  <a:moveTo>
                    <a:pt x="454" y="0"/>
                  </a:moveTo>
                  <a:lnTo>
                    <a:pt x="1" y="475"/>
                  </a:lnTo>
                  <a:lnTo>
                    <a:pt x="3350" y="2512"/>
                  </a:lnTo>
                  <a:lnTo>
                    <a:pt x="3803" y="2014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3551975" y="2086575"/>
              <a:ext cx="44725" cy="26050"/>
            </a:xfrm>
            <a:custGeom>
              <a:avLst/>
              <a:gdLst/>
              <a:ahLst/>
              <a:cxnLst/>
              <a:rect l="l" t="t" r="r" b="b"/>
              <a:pathLst>
                <a:path w="1789" h="1042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42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3548575" y="2040750"/>
              <a:ext cx="45300" cy="25500"/>
            </a:xfrm>
            <a:custGeom>
              <a:avLst/>
              <a:gdLst/>
              <a:ahLst/>
              <a:cxnLst/>
              <a:rect l="l" t="t" r="r" b="b"/>
              <a:pathLst>
                <a:path w="1812" h="1020" extrusionOk="0">
                  <a:moveTo>
                    <a:pt x="1743" y="1"/>
                  </a:moveTo>
                  <a:lnTo>
                    <a:pt x="1" y="114"/>
                  </a:lnTo>
                  <a:lnTo>
                    <a:pt x="68" y="1019"/>
                  </a:lnTo>
                  <a:lnTo>
                    <a:pt x="1811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3545750" y="1998875"/>
              <a:ext cx="44725" cy="25500"/>
            </a:xfrm>
            <a:custGeom>
              <a:avLst/>
              <a:gdLst/>
              <a:ahLst/>
              <a:cxnLst/>
              <a:rect l="l" t="t" r="r" b="b"/>
              <a:pathLst>
                <a:path w="1789" h="1020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19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3708700" y="673225"/>
              <a:ext cx="39625" cy="39050"/>
            </a:xfrm>
            <a:custGeom>
              <a:avLst/>
              <a:gdLst/>
              <a:ahLst/>
              <a:cxnLst/>
              <a:rect l="l" t="t" r="r" b="b"/>
              <a:pathLst>
                <a:path w="1585" h="1562" extrusionOk="0">
                  <a:moveTo>
                    <a:pt x="770" y="0"/>
                  </a:moveTo>
                  <a:cubicBezTo>
                    <a:pt x="566" y="23"/>
                    <a:pt x="385" y="91"/>
                    <a:pt x="227" y="249"/>
                  </a:cubicBezTo>
                  <a:cubicBezTo>
                    <a:pt x="159" y="317"/>
                    <a:pt x="91" y="407"/>
                    <a:pt x="68" y="498"/>
                  </a:cubicBezTo>
                  <a:cubicBezTo>
                    <a:pt x="23" y="588"/>
                    <a:pt x="0" y="702"/>
                    <a:pt x="23" y="792"/>
                  </a:cubicBezTo>
                  <a:cubicBezTo>
                    <a:pt x="23" y="860"/>
                    <a:pt x="23" y="928"/>
                    <a:pt x="46" y="996"/>
                  </a:cubicBezTo>
                  <a:cubicBezTo>
                    <a:pt x="91" y="1132"/>
                    <a:pt x="159" y="1245"/>
                    <a:pt x="249" y="1358"/>
                  </a:cubicBezTo>
                  <a:cubicBezTo>
                    <a:pt x="317" y="1403"/>
                    <a:pt x="362" y="1426"/>
                    <a:pt x="430" y="1471"/>
                  </a:cubicBezTo>
                  <a:cubicBezTo>
                    <a:pt x="544" y="1539"/>
                    <a:pt x="679" y="1562"/>
                    <a:pt x="815" y="1562"/>
                  </a:cubicBezTo>
                  <a:cubicBezTo>
                    <a:pt x="1245" y="1539"/>
                    <a:pt x="1585" y="1200"/>
                    <a:pt x="1585" y="770"/>
                  </a:cubicBezTo>
                  <a:lnTo>
                    <a:pt x="1562" y="566"/>
                  </a:lnTo>
                  <a:cubicBezTo>
                    <a:pt x="1517" y="430"/>
                    <a:pt x="1449" y="317"/>
                    <a:pt x="1336" y="226"/>
                  </a:cubicBezTo>
                  <a:lnTo>
                    <a:pt x="1177" y="91"/>
                  </a:lnTo>
                  <a:cubicBezTo>
                    <a:pt x="1041" y="23"/>
                    <a:pt x="906" y="0"/>
                    <a:pt x="7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3873350" y="667550"/>
              <a:ext cx="39625" cy="39075"/>
            </a:xfrm>
            <a:custGeom>
              <a:avLst/>
              <a:gdLst/>
              <a:ahLst/>
              <a:cxnLst/>
              <a:rect l="l" t="t" r="r" b="b"/>
              <a:pathLst>
                <a:path w="1585" h="1563" extrusionOk="0">
                  <a:moveTo>
                    <a:pt x="770" y="1"/>
                  </a:moveTo>
                  <a:cubicBezTo>
                    <a:pt x="657" y="1"/>
                    <a:pt x="566" y="23"/>
                    <a:pt x="476" y="69"/>
                  </a:cubicBezTo>
                  <a:cubicBezTo>
                    <a:pt x="385" y="114"/>
                    <a:pt x="295" y="159"/>
                    <a:pt x="227" y="250"/>
                  </a:cubicBezTo>
                  <a:cubicBezTo>
                    <a:pt x="136" y="318"/>
                    <a:pt x="91" y="408"/>
                    <a:pt x="46" y="499"/>
                  </a:cubicBezTo>
                  <a:cubicBezTo>
                    <a:pt x="0" y="589"/>
                    <a:pt x="0" y="702"/>
                    <a:pt x="0" y="793"/>
                  </a:cubicBezTo>
                  <a:cubicBezTo>
                    <a:pt x="0" y="861"/>
                    <a:pt x="23" y="929"/>
                    <a:pt x="23" y="997"/>
                  </a:cubicBezTo>
                  <a:cubicBezTo>
                    <a:pt x="68" y="1132"/>
                    <a:pt x="136" y="1245"/>
                    <a:pt x="249" y="1359"/>
                  </a:cubicBezTo>
                  <a:lnTo>
                    <a:pt x="408" y="1472"/>
                  </a:lnTo>
                  <a:cubicBezTo>
                    <a:pt x="521" y="1540"/>
                    <a:pt x="657" y="1562"/>
                    <a:pt x="792" y="1562"/>
                  </a:cubicBezTo>
                  <a:cubicBezTo>
                    <a:pt x="906" y="1562"/>
                    <a:pt x="996" y="1540"/>
                    <a:pt x="1087" y="1494"/>
                  </a:cubicBezTo>
                  <a:cubicBezTo>
                    <a:pt x="1290" y="1427"/>
                    <a:pt x="1449" y="1268"/>
                    <a:pt x="1517" y="1064"/>
                  </a:cubicBezTo>
                  <a:cubicBezTo>
                    <a:pt x="1562" y="974"/>
                    <a:pt x="1585" y="861"/>
                    <a:pt x="1562" y="770"/>
                  </a:cubicBezTo>
                  <a:cubicBezTo>
                    <a:pt x="1562" y="702"/>
                    <a:pt x="1539" y="634"/>
                    <a:pt x="1539" y="567"/>
                  </a:cubicBezTo>
                  <a:cubicBezTo>
                    <a:pt x="1494" y="431"/>
                    <a:pt x="1426" y="318"/>
                    <a:pt x="1336" y="227"/>
                  </a:cubicBezTo>
                  <a:lnTo>
                    <a:pt x="1155" y="91"/>
                  </a:lnTo>
                  <a:cubicBezTo>
                    <a:pt x="1041" y="23"/>
                    <a:pt x="906" y="1"/>
                    <a:pt x="77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3760750" y="798825"/>
              <a:ext cx="113750" cy="55575"/>
            </a:xfrm>
            <a:custGeom>
              <a:avLst/>
              <a:gdLst/>
              <a:ahLst/>
              <a:cxnLst/>
              <a:rect l="l" t="t" r="r" b="b"/>
              <a:pathLst>
                <a:path w="4550" h="2223" extrusionOk="0">
                  <a:moveTo>
                    <a:pt x="4550" y="0"/>
                  </a:moveTo>
                  <a:cubicBezTo>
                    <a:pt x="4549" y="0"/>
                    <a:pt x="3237" y="792"/>
                    <a:pt x="1924" y="792"/>
                  </a:cubicBezTo>
                  <a:cubicBezTo>
                    <a:pt x="1851" y="798"/>
                    <a:pt x="1777" y="800"/>
                    <a:pt x="1703" y="800"/>
                  </a:cubicBezTo>
                  <a:cubicBezTo>
                    <a:pt x="1117" y="800"/>
                    <a:pt x="523" y="641"/>
                    <a:pt x="1" y="340"/>
                  </a:cubicBezTo>
                  <a:lnTo>
                    <a:pt x="1" y="340"/>
                  </a:lnTo>
                  <a:cubicBezTo>
                    <a:pt x="109" y="1427"/>
                    <a:pt x="1012" y="2222"/>
                    <a:pt x="2087" y="2222"/>
                  </a:cubicBezTo>
                  <a:cubicBezTo>
                    <a:pt x="2131" y="2222"/>
                    <a:pt x="2174" y="2221"/>
                    <a:pt x="2218" y="2218"/>
                  </a:cubicBezTo>
                  <a:cubicBezTo>
                    <a:pt x="2229" y="2218"/>
                    <a:pt x="2239" y="2218"/>
                    <a:pt x="2249" y="2218"/>
                  </a:cubicBezTo>
                  <a:cubicBezTo>
                    <a:pt x="4258" y="2218"/>
                    <a:pt x="4550" y="1"/>
                    <a:pt x="4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3771500" y="625175"/>
              <a:ext cx="43600" cy="146300"/>
            </a:xfrm>
            <a:custGeom>
              <a:avLst/>
              <a:gdLst/>
              <a:ahLst/>
              <a:cxnLst/>
              <a:rect l="l" t="t" r="r" b="b"/>
              <a:pathLst>
                <a:path w="1744" h="5852" extrusionOk="0">
                  <a:moveTo>
                    <a:pt x="980" y="1"/>
                  </a:moveTo>
                  <a:cubicBezTo>
                    <a:pt x="931" y="1"/>
                    <a:pt x="883" y="44"/>
                    <a:pt x="883" y="111"/>
                  </a:cubicBezTo>
                  <a:cubicBezTo>
                    <a:pt x="883" y="813"/>
                    <a:pt x="1064" y="1537"/>
                    <a:pt x="1042" y="2262"/>
                  </a:cubicBezTo>
                  <a:cubicBezTo>
                    <a:pt x="1042" y="2873"/>
                    <a:pt x="906" y="3484"/>
                    <a:pt x="634" y="4049"/>
                  </a:cubicBezTo>
                  <a:cubicBezTo>
                    <a:pt x="453" y="4457"/>
                    <a:pt x="1" y="4842"/>
                    <a:pt x="204" y="5317"/>
                  </a:cubicBezTo>
                  <a:cubicBezTo>
                    <a:pt x="374" y="5724"/>
                    <a:pt x="786" y="5852"/>
                    <a:pt x="1191" y="5852"/>
                  </a:cubicBezTo>
                  <a:cubicBezTo>
                    <a:pt x="1326" y="5852"/>
                    <a:pt x="1460" y="5837"/>
                    <a:pt x="1585" y="5815"/>
                  </a:cubicBezTo>
                  <a:cubicBezTo>
                    <a:pt x="1743" y="5792"/>
                    <a:pt x="1721" y="5588"/>
                    <a:pt x="1585" y="5566"/>
                  </a:cubicBezTo>
                  <a:cubicBezTo>
                    <a:pt x="1245" y="5543"/>
                    <a:pt x="861" y="5588"/>
                    <a:pt x="612" y="5339"/>
                  </a:cubicBezTo>
                  <a:cubicBezTo>
                    <a:pt x="385" y="5091"/>
                    <a:pt x="521" y="4864"/>
                    <a:pt x="679" y="4615"/>
                  </a:cubicBezTo>
                  <a:cubicBezTo>
                    <a:pt x="951" y="4208"/>
                    <a:pt x="1132" y="3778"/>
                    <a:pt x="1245" y="3303"/>
                  </a:cubicBezTo>
                  <a:cubicBezTo>
                    <a:pt x="1336" y="2805"/>
                    <a:pt x="1381" y="2307"/>
                    <a:pt x="1336" y="1786"/>
                  </a:cubicBezTo>
                  <a:cubicBezTo>
                    <a:pt x="1313" y="1198"/>
                    <a:pt x="1223" y="632"/>
                    <a:pt x="1064" y="66"/>
                  </a:cubicBezTo>
                  <a:cubicBezTo>
                    <a:pt x="1046" y="21"/>
                    <a:pt x="1013" y="1"/>
                    <a:pt x="98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3553675" y="628525"/>
              <a:ext cx="499050" cy="119975"/>
            </a:xfrm>
            <a:custGeom>
              <a:avLst/>
              <a:gdLst/>
              <a:ahLst/>
              <a:cxnLst/>
              <a:rect l="l" t="t" r="r" b="b"/>
              <a:pathLst>
                <a:path w="19962" h="4799" extrusionOk="0">
                  <a:moveTo>
                    <a:pt x="15164" y="837"/>
                  </a:moveTo>
                  <a:lnTo>
                    <a:pt x="15164" y="860"/>
                  </a:lnTo>
                  <a:lnTo>
                    <a:pt x="17201" y="860"/>
                  </a:lnTo>
                  <a:cubicBezTo>
                    <a:pt x="17449" y="860"/>
                    <a:pt x="17631" y="1041"/>
                    <a:pt x="17653" y="1290"/>
                  </a:cubicBezTo>
                  <a:cubicBezTo>
                    <a:pt x="17653" y="1426"/>
                    <a:pt x="17676" y="1562"/>
                    <a:pt x="17676" y="1675"/>
                  </a:cubicBezTo>
                  <a:cubicBezTo>
                    <a:pt x="17721" y="3463"/>
                    <a:pt x="17721" y="3463"/>
                    <a:pt x="15933" y="3508"/>
                  </a:cubicBezTo>
                  <a:cubicBezTo>
                    <a:pt x="15182" y="3526"/>
                    <a:pt x="14447" y="3560"/>
                    <a:pt x="13714" y="3560"/>
                  </a:cubicBezTo>
                  <a:cubicBezTo>
                    <a:pt x="13540" y="3560"/>
                    <a:pt x="13368" y="3558"/>
                    <a:pt x="13195" y="3553"/>
                  </a:cubicBezTo>
                  <a:cubicBezTo>
                    <a:pt x="12470" y="3531"/>
                    <a:pt x="12357" y="3395"/>
                    <a:pt x="12335" y="2648"/>
                  </a:cubicBezTo>
                  <a:cubicBezTo>
                    <a:pt x="12312" y="815"/>
                    <a:pt x="12199" y="860"/>
                    <a:pt x="14077" y="837"/>
                  </a:cubicBezTo>
                  <a:close/>
                  <a:moveTo>
                    <a:pt x="6212" y="1275"/>
                  </a:moveTo>
                  <a:cubicBezTo>
                    <a:pt x="6648" y="1275"/>
                    <a:pt x="7083" y="1281"/>
                    <a:pt x="7514" y="1290"/>
                  </a:cubicBezTo>
                  <a:cubicBezTo>
                    <a:pt x="7944" y="1290"/>
                    <a:pt x="8080" y="1426"/>
                    <a:pt x="8148" y="1811"/>
                  </a:cubicBezTo>
                  <a:cubicBezTo>
                    <a:pt x="8193" y="1992"/>
                    <a:pt x="8216" y="2173"/>
                    <a:pt x="8238" y="2354"/>
                  </a:cubicBezTo>
                  <a:cubicBezTo>
                    <a:pt x="8374" y="3712"/>
                    <a:pt x="8216" y="3870"/>
                    <a:pt x="6790" y="3938"/>
                  </a:cubicBezTo>
                  <a:cubicBezTo>
                    <a:pt x="6609" y="3946"/>
                    <a:pt x="6428" y="3948"/>
                    <a:pt x="6247" y="3948"/>
                  </a:cubicBezTo>
                  <a:cubicBezTo>
                    <a:pt x="5885" y="3948"/>
                    <a:pt x="5522" y="3938"/>
                    <a:pt x="5160" y="3938"/>
                  </a:cubicBezTo>
                  <a:cubicBezTo>
                    <a:pt x="4768" y="3938"/>
                    <a:pt x="4376" y="3948"/>
                    <a:pt x="3983" y="3948"/>
                  </a:cubicBezTo>
                  <a:cubicBezTo>
                    <a:pt x="3787" y="3948"/>
                    <a:pt x="3591" y="3946"/>
                    <a:pt x="3395" y="3938"/>
                  </a:cubicBezTo>
                  <a:cubicBezTo>
                    <a:pt x="2897" y="3915"/>
                    <a:pt x="2693" y="3757"/>
                    <a:pt x="2671" y="3304"/>
                  </a:cubicBezTo>
                  <a:cubicBezTo>
                    <a:pt x="2603" y="1494"/>
                    <a:pt x="2422" y="1358"/>
                    <a:pt x="4368" y="1313"/>
                  </a:cubicBezTo>
                  <a:cubicBezTo>
                    <a:pt x="4978" y="1286"/>
                    <a:pt x="5596" y="1275"/>
                    <a:pt x="6212" y="1275"/>
                  </a:cubicBezTo>
                  <a:close/>
                  <a:moveTo>
                    <a:pt x="13376" y="0"/>
                  </a:moveTo>
                  <a:cubicBezTo>
                    <a:pt x="13014" y="0"/>
                    <a:pt x="12652" y="45"/>
                    <a:pt x="12289" y="91"/>
                  </a:cubicBezTo>
                  <a:cubicBezTo>
                    <a:pt x="11905" y="136"/>
                    <a:pt x="11588" y="294"/>
                    <a:pt x="11497" y="702"/>
                  </a:cubicBezTo>
                  <a:cubicBezTo>
                    <a:pt x="11457" y="1044"/>
                    <a:pt x="11184" y="1279"/>
                    <a:pt x="10853" y="1279"/>
                  </a:cubicBezTo>
                  <a:cubicBezTo>
                    <a:pt x="10812" y="1279"/>
                    <a:pt x="10770" y="1275"/>
                    <a:pt x="10728" y="1267"/>
                  </a:cubicBezTo>
                  <a:cubicBezTo>
                    <a:pt x="10411" y="1267"/>
                    <a:pt x="10094" y="1290"/>
                    <a:pt x="9777" y="1290"/>
                  </a:cubicBezTo>
                  <a:cubicBezTo>
                    <a:pt x="9712" y="1294"/>
                    <a:pt x="9648" y="1296"/>
                    <a:pt x="9586" y="1296"/>
                  </a:cubicBezTo>
                  <a:cubicBezTo>
                    <a:pt x="9240" y="1296"/>
                    <a:pt x="8947" y="1221"/>
                    <a:pt x="8736" y="837"/>
                  </a:cubicBezTo>
                  <a:cubicBezTo>
                    <a:pt x="8568" y="585"/>
                    <a:pt x="8283" y="450"/>
                    <a:pt x="7990" y="450"/>
                  </a:cubicBezTo>
                  <a:cubicBezTo>
                    <a:pt x="7967" y="450"/>
                    <a:pt x="7944" y="451"/>
                    <a:pt x="7921" y="453"/>
                  </a:cubicBezTo>
                  <a:cubicBezTo>
                    <a:pt x="7420" y="438"/>
                    <a:pt x="6918" y="431"/>
                    <a:pt x="6417" y="431"/>
                  </a:cubicBezTo>
                  <a:cubicBezTo>
                    <a:pt x="5334" y="431"/>
                    <a:pt x="4251" y="466"/>
                    <a:pt x="3169" y="543"/>
                  </a:cubicBezTo>
                  <a:cubicBezTo>
                    <a:pt x="2716" y="589"/>
                    <a:pt x="2241" y="656"/>
                    <a:pt x="1969" y="1064"/>
                  </a:cubicBezTo>
                  <a:cubicBezTo>
                    <a:pt x="1780" y="1317"/>
                    <a:pt x="1568" y="1393"/>
                    <a:pt x="1327" y="1393"/>
                  </a:cubicBezTo>
                  <a:cubicBezTo>
                    <a:pt x="1222" y="1393"/>
                    <a:pt x="1112" y="1379"/>
                    <a:pt x="996" y="1358"/>
                  </a:cubicBezTo>
                  <a:cubicBezTo>
                    <a:pt x="892" y="1320"/>
                    <a:pt x="780" y="1302"/>
                    <a:pt x="667" y="1302"/>
                  </a:cubicBezTo>
                  <a:cubicBezTo>
                    <a:pt x="509" y="1302"/>
                    <a:pt x="349" y="1337"/>
                    <a:pt x="204" y="1403"/>
                  </a:cubicBezTo>
                  <a:cubicBezTo>
                    <a:pt x="113" y="1494"/>
                    <a:pt x="45" y="1607"/>
                    <a:pt x="0" y="1720"/>
                  </a:cubicBezTo>
                  <a:cubicBezTo>
                    <a:pt x="0" y="1788"/>
                    <a:pt x="68" y="1901"/>
                    <a:pt x="136" y="1946"/>
                  </a:cubicBezTo>
                  <a:cubicBezTo>
                    <a:pt x="227" y="2037"/>
                    <a:pt x="340" y="2105"/>
                    <a:pt x="475" y="2128"/>
                  </a:cubicBezTo>
                  <a:cubicBezTo>
                    <a:pt x="1403" y="2173"/>
                    <a:pt x="1833" y="2512"/>
                    <a:pt x="1833" y="3531"/>
                  </a:cubicBezTo>
                  <a:cubicBezTo>
                    <a:pt x="1811" y="4368"/>
                    <a:pt x="2263" y="4708"/>
                    <a:pt x="3123" y="4775"/>
                  </a:cubicBezTo>
                  <a:cubicBezTo>
                    <a:pt x="3365" y="4783"/>
                    <a:pt x="3606" y="4786"/>
                    <a:pt x="3848" y="4786"/>
                  </a:cubicBezTo>
                  <a:cubicBezTo>
                    <a:pt x="4330" y="4786"/>
                    <a:pt x="4813" y="4775"/>
                    <a:pt x="5296" y="4775"/>
                  </a:cubicBezTo>
                  <a:lnTo>
                    <a:pt x="5296" y="4798"/>
                  </a:lnTo>
                  <a:lnTo>
                    <a:pt x="6111" y="4798"/>
                  </a:lnTo>
                  <a:cubicBezTo>
                    <a:pt x="6745" y="4753"/>
                    <a:pt x="7378" y="4753"/>
                    <a:pt x="8012" y="4662"/>
                  </a:cubicBezTo>
                  <a:cubicBezTo>
                    <a:pt x="8578" y="4640"/>
                    <a:pt x="9030" y="4187"/>
                    <a:pt x="9076" y="3621"/>
                  </a:cubicBezTo>
                  <a:cubicBezTo>
                    <a:pt x="9098" y="3485"/>
                    <a:pt x="9121" y="3372"/>
                    <a:pt x="9121" y="3236"/>
                  </a:cubicBezTo>
                  <a:cubicBezTo>
                    <a:pt x="9121" y="2467"/>
                    <a:pt x="9098" y="2376"/>
                    <a:pt x="10094" y="2354"/>
                  </a:cubicBezTo>
                  <a:cubicBezTo>
                    <a:pt x="10411" y="2354"/>
                    <a:pt x="10728" y="2354"/>
                    <a:pt x="11045" y="2376"/>
                  </a:cubicBezTo>
                  <a:cubicBezTo>
                    <a:pt x="11226" y="2376"/>
                    <a:pt x="11384" y="2512"/>
                    <a:pt x="11407" y="2693"/>
                  </a:cubicBezTo>
                  <a:cubicBezTo>
                    <a:pt x="11475" y="2920"/>
                    <a:pt x="11497" y="3146"/>
                    <a:pt x="11520" y="3350"/>
                  </a:cubicBezTo>
                  <a:cubicBezTo>
                    <a:pt x="11610" y="3983"/>
                    <a:pt x="11973" y="4278"/>
                    <a:pt x="12606" y="4368"/>
                  </a:cubicBezTo>
                  <a:cubicBezTo>
                    <a:pt x="13085" y="4428"/>
                    <a:pt x="13563" y="4451"/>
                    <a:pt x="14041" y="4451"/>
                  </a:cubicBezTo>
                  <a:cubicBezTo>
                    <a:pt x="15192" y="4451"/>
                    <a:pt x="16344" y="4319"/>
                    <a:pt x="17495" y="4255"/>
                  </a:cubicBezTo>
                  <a:cubicBezTo>
                    <a:pt x="18015" y="4232"/>
                    <a:pt x="18445" y="3825"/>
                    <a:pt x="18468" y="3304"/>
                  </a:cubicBezTo>
                  <a:cubicBezTo>
                    <a:pt x="18513" y="2942"/>
                    <a:pt x="18536" y="2580"/>
                    <a:pt x="18536" y="2241"/>
                  </a:cubicBezTo>
                  <a:cubicBezTo>
                    <a:pt x="18513" y="1856"/>
                    <a:pt x="18717" y="1516"/>
                    <a:pt x="19056" y="1358"/>
                  </a:cubicBezTo>
                  <a:cubicBezTo>
                    <a:pt x="19373" y="1200"/>
                    <a:pt x="19735" y="1086"/>
                    <a:pt x="19916" y="747"/>
                  </a:cubicBezTo>
                  <a:cubicBezTo>
                    <a:pt x="19962" y="634"/>
                    <a:pt x="19962" y="498"/>
                    <a:pt x="19916" y="385"/>
                  </a:cubicBezTo>
                  <a:cubicBezTo>
                    <a:pt x="19894" y="317"/>
                    <a:pt x="19781" y="272"/>
                    <a:pt x="19690" y="249"/>
                  </a:cubicBezTo>
                  <a:cubicBezTo>
                    <a:pt x="19643" y="235"/>
                    <a:pt x="19597" y="229"/>
                    <a:pt x="19553" y="229"/>
                  </a:cubicBezTo>
                  <a:cubicBezTo>
                    <a:pt x="19265" y="229"/>
                    <a:pt x="19034" y="483"/>
                    <a:pt x="18755" y="483"/>
                  </a:cubicBezTo>
                  <a:cubicBezTo>
                    <a:pt x="18727" y="483"/>
                    <a:pt x="18700" y="481"/>
                    <a:pt x="18672" y="475"/>
                  </a:cubicBezTo>
                  <a:cubicBezTo>
                    <a:pt x="18341" y="409"/>
                    <a:pt x="18140" y="22"/>
                    <a:pt x="17754" y="22"/>
                  </a:cubicBezTo>
                  <a:cubicBezTo>
                    <a:pt x="17743" y="22"/>
                    <a:pt x="17732" y="22"/>
                    <a:pt x="17721" y="23"/>
                  </a:cubicBezTo>
                  <a:cubicBezTo>
                    <a:pt x="17685" y="27"/>
                    <a:pt x="17649" y="29"/>
                    <a:pt x="17612" y="29"/>
                  </a:cubicBezTo>
                  <a:cubicBezTo>
                    <a:pt x="17468" y="29"/>
                    <a:pt x="17323" y="0"/>
                    <a:pt x="1717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957325" y="2137650"/>
              <a:ext cx="286300" cy="262050"/>
            </a:xfrm>
            <a:custGeom>
              <a:avLst/>
              <a:gdLst/>
              <a:ahLst/>
              <a:cxnLst/>
              <a:rect l="l" t="t" r="r" b="b"/>
              <a:pathLst>
                <a:path w="11452" h="10482" extrusionOk="0">
                  <a:moveTo>
                    <a:pt x="3915" y="1"/>
                  </a:moveTo>
                  <a:cubicBezTo>
                    <a:pt x="3285" y="1"/>
                    <a:pt x="2782" y="67"/>
                    <a:pt x="2512" y="221"/>
                  </a:cubicBezTo>
                  <a:cubicBezTo>
                    <a:pt x="1018" y="1081"/>
                    <a:pt x="0" y="9817"/>
                    <a:pt x="837" y="10224"/>
                  </a:cubicBezTo>
                  <a:cubicBezTo>
                    <a:pt x="1189" y="10405"/>
                    <a:pt x="2269" y="10482"/>
                    <a:pt x="3447" y="10482"/>
                  </a:cubicBezTo>
                  <a:cubicBezTo>
                    <a:pt x="5076" y="10482"/>
                    <a:pt x="6891" y="10335"/>
                    <a:pt x="7220" y="10111"/>
                  </a:cubicBezTo>
                  <a:cubicBezTo>
                    <a:pt x="7604" y="9885"/>
                    <a:pt x="7899" y="9545"/>
                    <a:pt x="8057" y="9138"/>
                  </a:cubicBezTo>
                  <a:cubicBezTo>
                    <a:pt x="8193" y="8821"/>
                    <a:pt x="8261" y="8459"/>
                    <a:pt x="8261" y="8097"/>
                  </a:cubicBezTo>
                  <a:cubicBezTo>
                    <a:pt x="9098" y="7780"/>
                    <a:pt x="9596" y="7350"/>
                    <a:pt x="9460" y="6037"/>
                  </a:cubicBezTo>
                  <a:cubicBezTo>
                    <a:pt x="9732" y="5992"/>
                    <a:pt x="10003" y="5879"/>
                    <a:pt x="10252" y="5721"/>
                  </a:cubicBezTo>
                  <a:cubicBezTo>
                    <a:pt x="11339" y="5019"/>
                    <a:pt x="10569" y="3887"/>
                    <a:pt x="10569" y="3887"/>
                  </a:cubicBezTo>
                  <a:cubicBezTo>
                    <a:pt x="10728" y="3729"/>
                    <a:pt x="10863" y="3548"/>
                    <a:pt x="10954" y="3344"/>
                  </a:cubicBezTo>
                  <a:cubicBezTo>
                    <a:pt x="11248" y="2824"/>
                    <a:pt x="11452" y="2032"/>
                    <a:pt x="10524" y="1443"/>
                  </a:cubicBezTo>
                  <a:cubicBezTo>
                    <a:pt x="9397" y="715"/>
                    <a:pt x="5974" y="1"/>
                    <a:pt x="3915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3031425" y="2191075"/>
              <a:ext cx="199750" cy="43775"/>
            </a:xfrm>
            <a:custGeom>
              <a:avLst/>
              <a:gdLst/>
              <a:ahLst/>
              <a:cxnLst/>
              <a:rect l="l" t="t" r="r" b="b"/>
              <a:pathLst>
                <a:path w="7990" h="1751" extrusionOk="0">
                  <a:moveTo>
                    <a:pt x="4133" y="1"/>
                  </a:moveTo>
                  <a:cubicBezTo>
                    <a:pt x="4030" y="1"/>
                    <a:pt x="3928" y="3"/>
                    <a:pt x="3826" y="8"/>
                  </a:cubicBezTo>
                  <a:cubicBezTo>
                    <a:pt x="2739" y="121"/>
                    <a:pt x="91" y="755"/>
                    <a:pt x="1" y="755"/>
                  </a:cubicBezTo>
                  <a:cubicBezTo>
                    <a:pt x="114" y="755"/>
                    <a:pt x="4391" y="823"/>
                    <a:pt x="5297" y="981"/>
                  </a:cubicBezTo>
                  <a:cubicBezTo>
                    <a:pt x="6225" y="1162"/>
                    <a:pt x="7266" y="1434"/>
                    <a:pt x="7605" y="1750"/>
                  </a:cubicBezTo>
                  <a:cubicBezTo>
                    <a:pt x="7764" y="1592"/>
                    <a:pt x="7899" y="1411"/>
                    <a:pt x="7990" y="1207"/>
                  </a:cubicBezTo>
                  <a:cubicBezTo>
                    <a:pt x="6873" y="427"/>
                    <a:pt x="5520" y="1"/>
                    <a:pt x="4133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3043325" y="2262025"/>
              <a:ext cx="170325" cy="26575"/>
            </a:xfrm>
            <a:custGeom>
              <a:avLst/>
              <a:gdLst/>
              <a:ahLst/>
              <a:cxnLst/>
              <a:rect l="l" t="t" r="r" b="b"/>
              <a:pathLst>
                <a:path w="6813" h="1063" extrusionOk="0">
                  <a:moveTo>
                    <a:pt x="3980" y="1"/>
                  </a:moveTo>
                  <a:cubicBezTo>
                    <a:pt x="2336" y="1"/>
                    <a:pt x="77" y="681"/>
                    <a:pt x="0" y="700"/>
                  </a:cubicBezTo>
                  <a:lnTo>
                    <a:pt x="6020" y="1062"/>
                  </a:lnTo>
                  <a:cubicBezTo>
                    <a:pt x="6292" y="1017"/>
                    <a:pt x="6563" y="904"/>
                    <a:pt x="6812" y="746"/>
                  </a:cubicBezTo>
                  <a:cubicBezTo>
                    <a:pt x="6156" y="429"/>
                    <a:pt x="5454" y="202"/>
                    <a:pt x="4753" y="67"/>
                  </a:cubicBezTo>
                  <a:cubicBezTo>
                    <a:pt x="4522" y="21"/>
                    <a:pt x="4260" y="1"/>
                    <a:pt x="398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3056325" y="2340075"/>
              <a:ext cx="107525" cy="26100"/>
            </a:xfrm>
            <a:custGeom>
              <a:avLst/>
              <a:gdLst/>
              <a:ahLst/>
              <a:cxnLst/>
              <a:rect l="l" t="t" r="r" b="b"/>
              <a:pathLst>
                <a:path w="4301" h="1044" extrusionOk="0">
                  <a:moveTo>
                    <a:pt x="4301" y="0"/>
                  </a:moveTo>
                  <a:lnTo>
                    <a:pt x="1" y="407"/>
                  </a:lnTo>
                  <a:cubicBezTo>
                    <a:pt x="1" y="407"/>
                    <a:pt x="2375" y="1043"/>
                    <a:pt x="3964" y="1043"/>
                  </a:cubicBezTo>
                  <a:cubicBezTo>
                    <a:pt x="4016" y="1043"/>
                    <a:pt x="4069" y="1043"/>
                    <a:pt x="4120" y="1041"/>
                  </a:cubicBezTo>
                  <a:cubicBezTo>
                    <a:pt x="4233" y="702"/>
                    <a:pt x="4301" y="362"/>
                    <a:pt x="430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3927100" y="1510600"/>
              <a:ext cx="200325" cy="229950"/>
            </a:xfrm>
            <a:custGeom>
              <a:avLst/>
              <a:gdLst/>
              <a:ahLst/>
              <a:cxnLst/>
              <a:rect l="l" t="t" r="r" b="b"/>
              <a:pathLst>
                <a:path w="8013" h="9198" extrusionOk="0">
                  <a:moveTo>
                    <a:pt x="0" y="0"/>
                  </a:moveTo>
                  <a:lnTo>
                    <a:pt x="0" y="6405"/>
                  </a:lnTo>
                  <a:cubicBezTo>
                    <a:pt x="0" y="6405"/>
                    <a:pt x="181" y="8284"/>
                    <a:pt x="2671" y="8985"/>
                  </a:cubicBezTo>
                  <a:cubicBezTo>
                    <a:pt x="3176" y="9132"/>
                    <a:pt x="3674" y="9197"/>
                    <a:pt x="4150" y="9197"/>
                  </a:cubicBezTo>
                  <a:cubicBezTo>
                    <a:pt x="6021" y="9197"/>
                    <a:pt x="7542" y="8194"/>
                    <a:pt x="7740" y="7220"/>
                  </a:cubicBezTo>
                  <a:cubicBezTo>
                    <a:pt x="8012" y="5885"/>
                    <a:pt x="7854" y="295"/>
                    <a:pt x="7831" y="1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3819025" y="3178025"/>
              <a:ext cx="475875" cy="213875"/>
            </a:xfrm>
            <a:custGeom>
              <a:avLst/>
              <a:gdLst/>
              <a:ahLst/>
              <a:cxnLst/>
              <a:rect l="l" t="t" r="r" b="b"/>
              <a:pathLst>
                <a:path w="19035" h="8555" extrusionOk="0">
                  <a:moveTo>
                    <a:pt x="18287" y="0"/>
                  </a:moveTo>
                  <a:cubicBezTo>
                    <a:pt x="18197" y="23"/>
                    <a:pt x="18106" y="23"/>
                    <a:pt x="18016" y="23"/>
                  </a:cubicBezTo>
                  <a:cubicBezTo>
                    <a:pt x="15820" y="204"/>
                    <a:pt x="13625" y="362"/>
                    <a:pt x="11430" y="521"/>
                  </a:cubicBezTo>
                  <a:cubicBezTo>
                    <a:pt x="9642" y="656"/>
                    <a:pt x="7854" y="815"/>
                    <a:pt x="6089" y="973"/>
                  </a:cubicBezTo>
                  <a:cubicBezTo>
                    <a:pt x="4979" y="1067"/>
                    <a:pt x="3859" y="1118"/>
                    <a:pt x="2743" y="1118"/>
                  </a:cubicBezTo>
                  <a:cubicBezTo>
                    <a:pt x="2242" y="1118"/>
                    <a:pt x="1743" y="1107"/>
                    <a:pt x="1245" y="1086"/>
                  </a:cubicBezTo>
                  <a:cubicBezTo>
                    <a:pt x="974" y="1086"/>
                    <a:pt x="521" y="1064"/>
                    <a:pt x="1" y="1041"/>
                  </a:cubicBezTo>
                  <a:lnTo>
                    <a:pt x="1" y="1041"/>
                  </a:lnTo>
                  <a:lnTo>
                    <a:pt x="680" y="8555"/>
                  </a:lnTo>
                  <a:lnTo>
                    <a:pt x="19034" y="8555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3295100" y="3167275"/>
              <a:ext cx="464550" cy="224625"/>
            </a:xfrm>
            <a:custGeom>
              <a:avLst/>
              <a:gdLst/>
              <a:ahLst/>
              <a:cxnLst/>
              <a:rect l="l" t="t" r="r" b="b"/>
              <a:pathLst>
                <a:path w="18582" h="8985" extrusionOk="0">
                  <a:moveTo>
                    <a:pt x="0" y="0"/>
                  </a:moveTo>
                  <a:lnTo>
                    <a:pt x="204" y="8985"/>
                  </a:lnTo>
                  <a:lnTo>
                    <a:pt x="18581" y="8985"/>
                  </a:lnTo>
                  <a:lnTo>
                    <a:pt x="18400" y="1335"/>
                  </a:lnTo>
                  <a:cubicBezTo>
                    <a:pt x="17721" y="1313"/>
                    <a:pt x="17155" y="1290"/>
                    <a:pt x="16929" y="1267"/>
                  </a:cubicBezTo>
                  <a:cubicBezTo>
                    <a:pt x="15368" y="1222"/>
                    <a:pt x="13806" y="1200"/>
                    <a:pt x="12222" y="1109"/>
                  </a:cubicBezTo>
                  <a:cubicBezTo>
                    <a:pt x="10117" y="1018"/>
                    <a:pt x="8035" y="860"/>
                    <a:pt x="5930" y="724"/>
                  </a:cubicBezTo>
                  <a:cubicBezTo>
                    <a:pt x="3938" y="588"/>
                    <a:pt x="1969" y="34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348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DC7884-9B31-7ACD-40BF-E9CD761A14A3}"/>
              </a:ext>
            </a:extLst>
          </p:cNvPr>
          <p:cNvSpPr/>
          <p:nvPr/>
        </p:nvSpPr>
        <p:spPr>
          <a:xfrm>
            <a:off x="-572429" y="45538"/>
            <a:ext cx="6750205" cy="5180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" name="Imatge 4" descr="Imatge que conté text, captura de pantalla, Font, diagrama&#10;&#10;Descripció generada automàticament">
            <a:extLst>
              <a:ext uri="{FF2B5EF4-FFF2-40B4-BE49-F238E27FC236}">
                <a16:creationId xmlns:a16="http://schemas.microsoft.com/office/drawing/2014/main" id="{3507BD64-1B30-8702-385D-AD6D365F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779" y="2218299"/>
            <a:ext cx="3471091" cy="2312194"/>
          </a:xfrm>
          <a:prstGeom prst="rect">
            <a:avLst/>
          </a:prstGeom>
        </p:spPr>
      </p:pic>
      <p:sp>
        <p:nvSpPr>
          <p:cNvPr id="796" name="Google Shape;796;p45"/>
          <p:cNvSpPr/>
          <p:nvPr/>
        </p:nvSpPr>
        <p:spPr>
          <a:xfrm>
            <a:off x="30635" y="1360016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5"/>
          <p:cNvSpPr/>
          <p:nvPr/>
        </p:nvSpPr>
        <p:spPr>
          <a:xfrm>
            <a:off x="154215" y="2136294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5"/>
          <p:cNvSpPr/>
          <p:nvPr/>
        </p:nvSpPr>
        <p:spPr>
          <a:xfrm>
            <a:off x="783546" y="1076359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5"/>
          <p:cNvSpPr/>
          <p:nvPr/>
        </p:nvSpPr>
        <p:spPr>
          <a:xfrm>
            <a:off x="955225" y="2272459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45"/>
          <p:cNvGrpSpPr/>
          <p:nvPr/>
        </p:nvGrpSpPr>
        <p:grpSpPr>
          <a:xfrm>
            <a:off x="-170162" y="830630"/>
            <a:ext cx="2419225" cy="4892225"/>
            <a:chOff x="2489600" y="934706"/>
            <a:chExt cx="2419225" cy="4892225"/>
          </a:xfrm>
        </p:grpSpPr>
        <p:sp>
          <p:nvSpPr>
            <p:cNvPr id="801" name="Google Shape;801;p45"/>
            <p:cNvSpPr/>
            <p:nvPr/>
          </p:nvSpPr>
          <p:spPr>
            <a:xfrm>
              <a:off x="2489600" y="934706"/>
              <a:ext cx="2419225" cy="4892225"/>
            </a:xfrm>
            <a:custGeom>
              <a:avLst/>
              <a:gdLst/>
              <a:ahLst/>
              <a:cxnLst/>
              <a:rect l="l" t="t" r="r" b="b"/>
              <a:pathLst>
                <a:path w="96769" h="195689" extrusionOk="0">
                  <a:moveTo>
                    <a:pt x="48396" y="7631"/>
                  </a:moveTo>
                  <a:cubicBezTo>
                    <a:pt x="53453" y="7653"/>
                    <a:pt x="58488" y="8607"/>
                    <a:pt x="63190" y="10470"/>
                  </a:cubicBezTo>
                  <a:cubicBezTo>
                    <a:pt x="70731" y="13419"/>
                    <a:pt x="77229" y="18543"/>
                    <a:pt x="81842" y="25197"/>
                  </a:cubicBezTo>
                  <a:cubicBezTo>
                    <a:pt x="86589" y="31984"/>
                    <a:pt x="89139" y="40079"/>
                    <a:pt x="89117" y="48374"/>
                  </a:cubicBezTo>
                  <a:cubicBezTo>
                    <a:pt x="89117" y="70842"/>
                    <a:pt x="70864" y="89117"/>
                    <a:pt x="48396" y="89117"/>
                  </a:cubicBezTo>
                  <a:cubicBezTo>
                    <a:pt x="42341" y="89117"/>
                    <a:pt x="36353" y="87764"/>
                    <a:pt x="30897" y="85125"/>
                  </a:cubicBezTo>
                  <a:cubicBezTo>
                    <a:pt x="24065" y="81843"/>
                    <a:pt x="18254" y="76741"/>
                    <a:pt x="14129" y="70376"/>
                  </a:cubicBezTo>
                  <a:cubicBezTo>
                    <a:pt x="9893" y="63811"/>
                    <a:pt x="7653" y="56181"/>
                    <a:pt x="7653" y="48374"/>
                  </a:cubicBezTo>
                  <a:cubicBezTo>
                    <a:pt x="7653" y="25906"/>
                    <a:pt x="25928" y="7631"/>
                    <a:pt x="48396" y="7631"/>
                  </a:cubicBezTo>
                  <a:close/>
                  <a:moveTo>
                    <a:pt x="48396" y="1"/>
                  </a:moveTo>
                  <a:cubicBezTo>
                    <a:pt x="21714" y="1"/>
                    <a:pt x="1" y="21715"/>
                    <a:pt x="1" y="48374"/>
                  </a:cubicBezTo>
                  <a:cubicBezTo>
                    <a:pt x="1" y="67027"/>
                    <a:pt x="10980" y="84216"/>
                    <a:pt x="27969" y="92178"/>
                  </a:cubicBezTo>
                  <a:cubicBezTo>
                    <a:pt x="33115" y="94596"/>
                    <a:pt x="38637" y="96082"/>
                    <a:pt x="44293" y="96592"/>
                  </a:cubicBezTo>
                  <a:lnTo>
                    <a:pt x="45690" y="96703"/>
                  </a:lnTo>
                  <a:lnTo>
                    <a:pt x="45690" y="109256"/>
                  </a:lnTo>
                  <a:lnTo>
                    <a:pt x="43494" y="109256"/>
                  </a:lnTo>
                  <a:cubicBezTo>
                    <a:pt x="42363" y="109256"/>
                    <a:pt x="41454" y="110166"/>
                    <a:pt x="41454" y="111297"/>
                  </a:cubicBezTo>
                  <a:lnTo>
                    <a:pt x="41454" y="193648"/>
                  </a:lnTo>
                  <a:cubicBezTo>
                    <a:pt x="41454" y="194780"/>
                    <a:pt x="42363" y="195689"/>
                    <a:pt x="43494" y="195689"/>
                  </a:cubicBezTo>
                  <a:lnTo>
                    <a:pt x="53298" y="195689"/>
                  </a:lnTo>
                  <a:cubicBezTo>
                    <a:pt x="54407" y="195689"/>
                    <a:pt x="55338" y="194780"/>
                    <a:pt x="55338" y="193648"/>
                  </a:cubicBezTo>
                  <a:lnTo>
                    <a:pt x="55338" y="111297"/>
                  </a:lnTo>
                  <a:cubicBezTo>
                    <a:pt x="55338" y="110166"/>
                    <a:pt x="54407" y="109256"/>
                    <a:pt x="53298" y="109256"/>
                  </a:cubicBezTo>
                  <a:lnTo>
                    <a:pt x="51102" y="109256"/>
                  </a:lnTo>
                  <a:lnTo>
                    <a:pt x="51102" y="96703"/>
                  </a:lnTo>
                  <a:lnTo>
                    <a:pt x="52499" y="96592"/>
                  </a:lnTo>
                  <a:cubicBezTo>
                    <a:pt x="77318" y="94485"/>
                    <a:pt x="96769" y="73326"/>
                    <a:pt x="96769" y="48374"/>
                  </a:cubicBezTo>
                  <a:cubicBezTo>
                    <a:pt x="96769" y="28524"/>
                    <a:pt x="84814" y="10891"/>
                    <a:pt x="66317" y="3483"/>
                  </a:cubicBezTo>
                  <a:cubicBezTo>
                    <a:pt x="60617" y="1199"/>
                    <a:pt x="54540" y="1"/>
                    <a:pt x="4839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3604125" y="3280731"/>
              <a:ext cx="187425" cy="429750"/>
            </a:xfrm>
            <a:custGeom>
              <a:avLst/>
              <a:gdLst/>
              <a:ahLst/>
              <a:cxnLst/>
              <a:rect l="l" t="t" r="r" b="b"/>
              <a:pathLst>
                <a:path w="7497" h="17190" extrusionOk="0">
                  <a:moveTo>
                    <a:pt x="0" y="1"/>
                  </a:moveTo>
                  <a:lnTo>
                    <a:pt x="0" y="17190"/>
                  </a:lnTo>
                  <a:lnTo>
                    <a:pt x="7497" y="17190"/>
                  </a:lnTo>
                  <a:lnTo>
                    <a:pt x="749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45"/>
          <p:cNvSpPr txBox="1">
            <a:spLocks noGrp="1"/>
          </p:cNvSpPr>
          <p:nvPr>
            <p:ph type="title"/>
          </p:nvPr>
        </p:nvSpPr>
        <p:spPr>
          <a:xfrm>
            <a:off x="1823033" y="259489"/>
            <a:ext cx="3748116" cy="722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3 SCORE</a:t>
            </a:r>
            <a:endParaRPr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05" name="Google Shape;805;p45"/>
          <p:cNvGrpSpPr/>
          <p:nvPr/>
        </p:nvGrpSpPr>
        <p:grpSpPr>
          <a:xfrm>
            <a:off x="1119845" y="2459117"/>
            <a:ext cx="462161" cy="462161"/>
            <a:chOff x="2494029" y="3641144"/>
            <a:chExt cx="462161" cy="462161"/>
          </a:xfrm>
        </p:grpSpPr>
        <p:sp>
          <p:nvSpPr>
            <p:cNvPr id="806" name="Google Shape;806;p45"/>
            <p:cNvSpPr/>
            <p:nvPr/>
          </p:nvSpPr>
          <p:spPr>
            <a:xfrm>
              <a:off x="2650369" y="3715564"/>
              <a:ext cx="149449" cy="218517"/>
            </a:xfrm>
            <a:custGeom>
              <a:avLst/>
              <a:gdLst/>
              <a:ahLst/>
              <a:cxnLst/>
              <a:rect l="l" t="t" r="r" b="b"/>
              <a:pathLst>
                <a:path w="4663" h="6818" extrusionOk="0">
                  <a:moveTo>
                    <a:pt x="1" y="1"/>
                  </a:moveTo>
                  <a:lnTo>
                    <a:pt x="486" y="1304"/>
                  </a:lnTo>
                  <a:cubicBezTo>
                    <a:pt x="636" y="1671"/>
                    <a:pt x="703" y="2056"/>
                    <a:pt x="703" y="2457"/>
                  </a:cubicBezTo>
                  <a:lnTo>
                    <a:pt x="703" y="2490"/>
                  </a:lnTo>
                  <a:cubicBezTo>
                    <a:pt x="703" y="3275"/>
                    <a:pt x="987" y="4044"/>
                    <a:pt x="1521" y="4646"/>
                  </a:cubicBezTo>
                  <a:cubicBezTo>
                    <a:pt x="2039" y="5247"/>
                    <a:pt x="2323" y="6016"/>
                    <a:pt x="2323" y="6818"/>
                  </a:cubicBezTo>
                  <a:cubicBezTo>
                    <a:pt x="2340" y="6016"/>
                    <a:pt x="2624" y="5247"/>
                    <a:pt x="3142" y="4646"/>
                  </a:cubicBezTo>
                  <a:cubicBezTo>
                    <a:pt x="3677" y="4044"/>
                    <a:pt x="3961" y="3275"/>
                    <a:pt x="3961" y="2490"/>
                  </a:cubicBezTo>
                  <a:lnTo>
                    <a:pt x="3961" y="2457"/>
                  </a:lnTo>
                  <a:cubicBezTo>
                    <a:pt x="3961" y="2056"/>
                    <a:pt x="4028" y="1671"/>
                    <a:pt x="4161" y="1304"/>
                  </a:cubicBezTo>
                  <a:lnTo>
                    <a:pt x="4663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2494029" y="3641144"/>
              <a:ext cx="462161" cy="462161"/>
            </a:xfrm>
            <a:custGeom>
              <a:avLst/>
              <a:gdLst/>
              <a:ahLst/>
              <a:cxnLst/>
              <a:rect l="l" t="t" r="r" b="b"/>
              <a:pathLst>
                <a:path w="14420" h="14420" extrusionOk="0">
                  <a:moveTo>
                    <a:pt x="2161" y="2088"/>
                  </a:moveTo>
                  <a:cubicBezTo>
                    <a:pt x="2345" y="2088"/>
                    <a:pt x="2534" y="2155"/>
                    <a:pt x="2690" y="2306"/>
                  </a:cubicBezTo>
                  <a:lnTo>
                    <a:pt x="3308" y="2941"/>
                  </a:lnTo>
                  <a:lnTo>
                    <a:pt x="3609" y="3342"/>
                  </a:lnTo>
                  <a:cubicBezTo>
                    <a:pt x="4127" y="4094"/>
                    <a:pt x="4428" y="4979"/>
                    <a:pt x="4411" y="5898"/>
                  </a:cubicBezTo>
                  <a:cubicBezTo>
                    <a:pt x="4411" y="6166"/>
                    <a:pt x="4445" y="6433"/>
                    <a:pt x="4495" y="6700"/>
                  </a:cubicBezTo>
                  <a:cubicBezTo>
                    <a:pt x="4094" y="6617"/>
                    <a:pt x="3726" y="6433"/>
                    <a:pt x="3425" y="6149"/>
                  </a:cubicBezTo>
                  <a:cubicBezTo>
                    <a:pt x="4060" y="5798"/>
                    <a:pt x="4144" y="4912"/>
                    <a:pt x="3576" y="4461"/>
                  </a:cubicBezTo>
                  <a:lnTo>
                    <a:pt x="2991" y="3993"/>
                  </a:lnTo>
                  <a:cubicBezTo>
                    <a:pt x="2757" y="3810"/>
                    <a:pt x="2490" y="3709"/>
                    <a:pt x="2206" y="3709"/>
                  </a:cubicBezTo>
                  <a:cubicBezTo>
                    <a:pt x="1754" y="3709"/>
                    <a:pt x="1404" y="3358"/>
                    <a:pt x="1404" y="2924"/>
                  </a:cubicBezTo>
                  <a:lnTo>
                    <a:pt x="1404" y="2841"/>
                  </a:lnTo>
                  <a:cubicBezTo>
                    <a:pt x="1404" y="2387"/>
                    <a:pt x="1772" y="2088"/>
                    <a:pt x="2161" y="2088"/>
                  </a:cubicBezTo>
                  <a:close/>
                  <a:moveTo>
                    <a:pt x="12259" y="2088"/>
                  </a:moveTo>
                  <a:cubicBezTo>
                    <a:pt x="12647" y="2088"/>
                    <a:pt x="13016" y="2387"/>
                    <a:pt x="13016" y="2841"/>
                  </a:cubicBezTo>
                  <a:lnTo>
                    <a:pt x="13016" y="2924"/>
                  </a:lnTo>
                  <a:cubicBezTo>
                    <a:pt x="13016" y="3358"/>
                    <a:pt x="12665" y="3709"/>
                    <a:pt x="12214" y="3709"/>
                  </a:cubicBezTo>
                  <a:cubicBezTo>
                    <a:pt x="11930" y="3709"/>
                    <a:pt x="11663" y="3810"/>
                    <a:pt x="11429" y="3993"/>
                  </a:cubicBezTo>
                  <a:lnTo>
                    <a:pt x="10844" y="4461"/>
                  </a:lnTo>
                  <a:cubicBezTo>
                    <a:pt x="10276" y="4912"/>
                    <a:pt x="10359" y="5798"/>
                    <a:pt x="10994" y="6149"/>
                  </a:cubicBezTo>
                  <a:cubicBezTo>
                    <a:pt x="10694" y="6433"/>
                    <a:pt x="10326" y="6617"/>
                    <a:pt x="9925" y="6700"/>
                  </a:cubicBezTo>
                  <a:cubicBezTo>
                    <a:pt x="9975" y="6433"/>
                    <a:pt x="9992" y="6166"/>
                    <a:pt x="9992" y="5898"/>
                  </a:cubicBezTo>
                  <a:cubicBezTo>
                    <a:pt x="9992" y="4979"/>
                    <a:pt x="10276" y="4094"/>
                    <a:pt x="10811" y="3342"/>
                  </a:cubicBezTo>
                  <a:lnTo>
                    <a:pt x="11111" y="2941"/>
                  </a:lnTo>
                  <a:lnTo>
                    <a:pt x="11729" y="2306"/>
                  </a:lnTo>
                  <a:cubicBezTo>
                    <a:pt x="11885" y="2155"/>
                    <a:pt x="12074" y="2088"/>
                    <a:pt x="12259" y="2088"/>
                  </a:cubicBezTo>
                  <a:close/>
                  <a:moveTo>
                    <a:pt x="3008" y="0"/>
                  </a:moveTo>
                  <a:cubicBezTo>
                    <a:pt x="1353" y="0"/>
                    <a:pt x="0" y="1353"/>
                    <a:pt x="0" y="3008"/>
                  </a:cubicBezTo>
                  <a:cubicBezTo>
                    <a:pt x="0" y="3826"/>
                    <a:pt x="318" y="4612"/>
                    <a:pt x="902" y="5180"/>
                  </a:cubicBezTo>
                  <a:lnTo>
                    <a:pt x="1337" y="5614"/>
                  </a:lnTo>
                  <a:cubicBezTo>
                    <a:pt x="1754" y="6032"/>
                    <a:pt x="2323" y="6266"/>
                    <a:pt x="2924" y="6266"/>
                  </a:cubicBezTo>
                  <a:cubicBezTo>
                    <a:pt x="3342" y="6784"/>
                    <a:pt x="3943" y="7118"/>
                    <a:pt x="4595" y="7185"/>
                  </a:cubicBezTo>
                  <a:cubicBezTo>
                    <a:pt x="4762" y="7770"/>
                    <a:pt x="5029" y="8321"/>
                    <a:pt x="5397" y="8805"/>
                  </a:cubicBezTo>
                  <a:lnTo>
                    <a:pt x="5631" y="9140"/>
                  </a:lnTo>
                  <a:cubicBezTo>
                    <a:pt x="6199" y="9892"/>
                    <a:pt x="6516" y="10810"/>
                    <a:pt x="6516" y="11763"/>
                  </a:cubicBezTo>
                  <a:lnTo>
                    <a:pt x="6516" y="14403"/>
                  </a:lnTo>
                  <a:lnTo>
                    <a:pt x="6968" y="14403"/>
                  </a:lnTo>
                  <a:lnTo>
                    <a:pt x="6968" y="11763"/>
                  </a:lnTo>
                  <a:cubicBezTo>
                    <a:pt x="6968" y="10710"/>
                    <a:pt x="6633" y="9691"/>
                    <a:pt x="5998" y="8856"/>
                  </a:cubicBezTo>
                  <a:lnTo>
                    <a:pt x="5765" y="8521"/>
                  </a:lnTo>
                  <a:cubicBezTo>
                    <a:pt x="5196" y="7770"/>
                    <a:pt x="4879" y="6851"/>
                    <a:pt x="4879" y="5898"/>
                  </a:cubicBezTo>
                  <a:cubicBezTo>
                    <a:pt x="4879" y="4879"/>
                    <a:pt x="4562" y="3893"/>
                    <a:pt x="3977" y="3074"/>
                  </a:cubicBezTo>
                  <a:lnTo>
                    <a:pt x="3676" y="2657"/>
                  </a:lnTo>
                  <a:cubicBezTo>
                    <a:pt x="3676" y="2640"/>
                    <a:pt x="3659" y="2623"/>
                    <a:pt x="3659" y="2623"/>
                  </a:cubicBezTo>
                  <a:lnTo>
                    <a:pt x="3008" y="1988"/>
                  </a:lnTo>
                  <a:cubicBezTo>
                    <a:pt x="2758" y="1738"/>
                    <a:pt x="2451" y="1626"/>
                    <a:pt x="2151" y="1626"/>
                  </a:cubicBezTo>
                  <a:cubicBezTo>
                    <a:pt x="1529" y="1626"/>
                    <a:pt x="936" y="2108"/>
                    <a:pt x="936" y="2841"/>
                  </a:cubicBezTo>
                  <a:lnTo>
                    <a:pt x="936" y="2924"/>
                  </a:lnTo>
                  <a:cubicBezTo>
                    <a:pt x="936" y="3609"/>
                    <a:pt x="1504" y="4177"/>
                    <a:pt x="2189" y="4177"/>
                  </a:cubicBezTo>
                  <a:cubicBezTo>
                    <a:pt x="2373" y="4177"/>
                    <a:pt x="2556" y="4244"/>
                    <a:pt x="2690" y="4361"/>
                  </a:cubicBezTo>
                  <a:lnTo>
                    <a:pt x="3275" y="4829"/>
                  </a:lnTo>
                  <a:cubicBezTo>
                    <a:pt x="3693" y="5146"/>
                    <a:pt x="3459" y="5815"/>
                    <a:pt x="2941" y="5815"/>
                  </a:cubicBezTo>
                  <a:cubicBezTo>
                    <a:pt x="2456" y="5815"/>
                    <a:pt x="2005" y="5614"/>
                    <a:pt x="1654" y="5280"/>
                  </a:cubicBezTo>
                  <a:lnTo>
                    <a:pt x="1220" y="4846"/>
                  </a:lnTo>
                  <a:cubicBezTo>
                    <a:pt x="735" y="4361"/>
                    <a:pt x="468" y="3693"/>
                    <a:pt x="468" y="3008"/>
                  </a:cubicBezTo>
                  <a:cubicBezTo>
                    <a:pt x="468" y="1604"/>
                    <a:pt x="1604" y="468"/>
                    <a:pt x="3008" y="468"/>
                  </a:cubicBezTo>
                  <a:lnTo>
                    <a:pt x="3158" y="468"/>
                  </a:lnTo>
                  <a:cubicBezTo>
                    <a:pt x="3626" y="468"/>
                    <a:pt x="4094" y="602"/>
                    <a:pt x="4511" y="852"/>
                  </a:cubicBezTo>
                  <a:cubicBezTo>
                    <a:pt x="5338" y="1370"/>
                    <a:pt x="6274" y="1629"/>
                    <a:pt x="7210" y="1629"/>
                  </a:cubicBezTo>
                  <a:cubicBezTo>
                    <a:pt x="8146" y="1629"/>
                    <a:pt x="9081" y="1370"/>
                    <a:pt x="9908" y="852"/>
                  </a:cubicBezTo>
                  <a:cubicBezTo>
                    <a:pt x="10309" y="602"/>
                    <a:pt x="10777" y="468"/>
                    <a:pt x="11262" y="468"/>
                  </a:cubicBezTo>
                  <a:lnTo>
                    <a:pt x="11412" y="468"/>
                  </a:lnTo>
                  <a:cubicBezTo>
                    <a:pt x="12816" y="468"/>
                    <a:pt x="13952" y="1604"/>
                    <a:pt x="13952" y="3008"/>
                  </a:cubicBezTo>
                  <a:cubicBezTo>
                    <a:pt x="13952" y="3693"/>
                    <a:pt x="13684" y="4361"/>
                    <a:pt x="13183" y="4846"/>
                  </a:cubicBezTo>
                  <a:lnTo>
                    <a:pt x="12749" y="5280"/>
                  </a:lnTo>
                  <a:cubicBezTo>
                    <a:pt x="12415" y="5614"/>
                    <a:pt x="11963" y="5815"/>
                    <a:pt x="11479" y="5815"/>
                  </a:cubicBezTo>
                  <a:cubicBezTo>
                    <a:pt x="10961" y="5815"/>
                    <a:pt x="10727" y="5146"/>
                    <a:pt x="11128" y="4829"/>
                  </a:cubicBezTo>
                  <a:lnTo>
                    <a:pt x="11713" y="4361"/>
                  </a:lnTo>
                  <a:cubicBezTo>
                    <a:pt x="11863" y="4244"/>
                    <a:pt x="12030" y="4177"/>
                    <a:pt x="12214" y="4177"/>
                  </a:cubicBezTo>
                  <a:cubicBezTo>
                    <a:pt x="12916" y="4177"/>
                    <a:pt x="13484" y="3609"/>
                    <a:pt x="13484" y="2924"/>
                  </a:cubicBezTo>
                  <a:lnTo>
                    <a:pt x="13484" y="2841"/>
                  </a:lnTo>
                  <a:cubicBezTo>
                    <a:pt x="13484" y="2108"/>
                    <a:pt x="12883" y="1626"/>
                    <a:pt x="12256" y="1626"/>
                  </a:cubicBezTo>
                  <a:cubicBezTo>
                    <a:pt x="11954" y="1626"/>
                    <a:pt x="11645" y="1738"/>
                    <a:pt x="11395" y="1988"/>
                  </a:cubicBezTo>
                  <a:lnTo>
                    <a:pt x="10760" y="2623"/>
                  </a:lnTo>
                  <a:cubicBezTo>
                    <a:pt x="10760" y="2640"/>
                    <a:pt x="10744" y="2640"/>
                    <a:pt x="10744" y="2657"/>
                  </a:cubicBezTo>
                  <a:lnTo>
                    <a:pt x="10443" y="3074"/>
                  </a:lnTo>
                  <a:cubicBezTo>
                    <a:pt x="9841" y="3893"/>
                    <a:pt x="9524" y="4879"/>
                    <a:pt x="9524" y="5898"/>
                  </a:cubicBezTo>
                  <a:cubicBezTo>
                    <a:pt x="9524" y="6851"/>
                    <a:pt x="9223" y="7770"/>
                    <a:pt x="8655" y="8538"/>
                  </a:cubicBezTo>
                  <a:lnTo>
                    <a:pt x="8404" y="8856"/>
                  </a:lnTo>
                  <a:cubicBezTo>
                    <a:pt x="7786" y="9691"/>
                    <a:pt x="7435" y="10710"/>
                    <a:pt x="7435" y="11763"/>
                  </a:cubicBezTo>
                  <a:lnTo>
                    <a:pt x="7435" y="14420"/>
                  </a:lnTo>
                  <a:lnTo>
                    <a:pt x="7903" y="14420"/>
                  </a:lnTo>
                  <a:lnTo>
                    <a:pt x="7903" y="11763"/>
                  </a:lnTo>
                  <a:cubicBezTo>
                    <a:pt x="7903" y="10810"/>
                    <a:pt x="8221" y="9892"/>
                    <a:pt x="8789" y="9140"/>
                  </a:cubicBezTo>
                  <a:lnTo>
                    <a:pt x="9023" y="8805"/>
                  </a:lnTo>
                  <a:cubicBezTo>
                    <a:pt x="9390" y="8321"/>
                    <a:pt x="9658" y="7770"/>
                    <a:pt x="9825" y="7185"/>
                  </a:cubicBezTo>
                  <a:cubicBezTo>
                    <a:pt x="10476" y="7118"/>
                    <a:pt x="11078" y="6784"/>
                    <a:pt x="11496" y="6266"/>
                  </a:cubicBezTo>
                  <a:cubicBezTo>
                    <a:pt x="12097" y="6266"/>
                    <a:pt x="12665" y="6032"/>
                    <a:pt x="13083" y="5614"/>
                  </a:cubicBezTo>
                  <a:lnTo>
                    <a:pt x="13517" y="5180"/>
                  </a:lnTo>
                  <a:cubicBezTo>
                    <a:pt x="14085" y="4595"/>
                    <a:pt x="14420" y="3826"/>
                    <a:pt x="14420" y="3008"/>
                  </a:cubicBezTo>
                  <a:cubicBezTo>
                    <a:pt x="14420" y="1337"/>
                    <a:pt x="13066" y="0"/>
                    <a:pt x="11395" y="0"/>
                  </a:cubicBezTo>
                  <a:lnTo>
                    <a:pt x="11262" y="0"/>
                  </a:lnTo>
                  <a:cubicBezTo>
                    <a:pt x="10694" y="0"/>
                    <a:pt x="10142" y="150"/>
                    <a:pt x="9658" y="451"/>
                  </a:cubicBezTo>
                  <a:cubicBezTo>
                    <a:pt x="8906" y="927"/>
                    <a:pt x="8054" y="1165"/>
                    <a:pt x="7201" y="1165"/>
                  </a:cubicBezTo>
                  <a:cubicBezTo>
                    <a:pt x="6349" y="1165"/>
                    <a:pt x="5497" y="927"/>
                    <a:pt x="4745" y="451"/>
                  </a:cubicBezTo>
                  <a:cubicBezTo>
                    <a:pt x="4277" y="150"/>
                    <a:pt x="3726" y="0"/>
                    <a:pt x="315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2643414" y="3712904"/>
              <a:ext cx="163359" cy="225985"/>
            </a:xfrm>
            <a:custGeom>
              <a:avLst/>
              <a:gdLst/>
              <a:ahLst/>
              <a:cxnLst/>
              <a:rect l="l" t="t" r="r" b="b"/>
              <a:pathLst>
                <a:path w="5097" h="7051" extrusionOk="0">
                  <a:moveTo>
                    <a:pt x="435" y="0"/>
                  </a:moveTo>
                  <a:lnTo>
                    <a:pt x="1" y="167"/>
                  </a:lnTo>
                  <a:lnTo>
                    <a:pt x="485" y="1470"/>
                  </a:lnTo>
                  <a:cubicBezTo>
                    <a:pt x="619" y="1805"/>
                    <a:pt x="686" y="2172"/>
                    <a:pt x="686" y="2540"/>
                  </a:cubicBezTo>
                  <a:lnTo>
                    <a:pt x="686" y="2573"/>
                  </a:lnTo>
                  <a:cubicBezTo>
                    <a:pt x="686" y="3425"/>
                    <a:pt x="1003" y="4244"/>
                    <a:pt x="1555" y="4879"/>
                  </a:cubicBezTo>
                  <a:cubicBezTo>
                    <a:pt x="2039" y="5447"/>
                    <a:pt x="2323" y="6165"/>
                    <a:pt x="2323" y="6901"/>
                  </a:cubicBezTo>
                  <a:lnTo>
                    <a:pt x="2323" y="7051"/>
                  </a:lnTo>
                  <a:lnTo>
                    <a:pt x="2774" y="7051"/>
                  </a:lnTo>
                  <a:lnTo>
                    <a:pt x="2774" y="6901"/>
                  </a:lnTo>
                  <a:cubicBezTo>
                    <a:pt x="2774" y="6165"/>
                    <a:pt x="3042" y="5447"/>
                    <a:pt x="3543" y="4879"/>
                  </a:cubicBezTo>
                  <a:cubicBezTo>
                    <a:pt x="4094" y="4244"/>
                    <a:pt x="4412" y="3425"/>
                    <a:pt x="4412" y="2573"/>
                  </a:cubicBezTo>
                  <a:lnTo>
                    <a:pt x="4412" y="2540"/>
                  </a:lnTo>
                  <a:cubicBezTo>
                    <a:pt x="4412" y="2172"/>
                    <a:pt x="4479" y="1805"/>
                    <a:pt x="4596" y="1470"/>
                  </a:cubicBezTo>
                  <a:lnTo>
                    <a:pt x="5097" y="167"/>
                  </a:lnTo>
                  <a:lnTo>
                    <a:pt x="4662" y="0"/>
                  </a:lnTo>
                  <a:lnTo>
                    <a:pt x="4161" y="1303"/>
                  </a:lnTo>
                  <a:cubicBezTo>
                    <a:pt x="4011" y="1704"/>
                    <a:pt x="3944" y="2122"/>
                    <a:pt x="3944" y="2540"/>
                  </a:cubicBezTo>
                  <a:lnTo>
                    <a:pt x="3944" y="2573"/>
                  </a:lnTo>
                  <a:cubicBezTo>
                    <a:pt x="3944" y="3308"/>
                    <a:pt x="3677" y="4027"/>
                    <a:pt x="3192" y="4578"/>
                  </a:cubicBezTo>
                  <a:cubicBezTo>
                    <a:pt x="2908" y="4896"/>
                    <a:pt x="2691" y="5246"/>
                    <a:pt x="2540" y="5647"/>
                  </a:cubicBezTo>
                  <a:cubicBezTo>
                    <a:pt x="2407" y="5246"/>
                    <a:pt x="2190" y="4896"/>
                    <a:pt x="1906" y="4578"/>
                  </a:cubicBezTo>
                  <a:cubicBezTo>
                    <a:pt x="1421" y="4027"/>
                    <a:pt x="1154" y="3308"/>
                    <a:pt x="1154" y="2573"/>
                  </a:cubicBezTo>
                  <a:lnTo>
                    <a:pt x="1154" y="2540"/>
                  </a:lnTo>
                  <a:cubicBezTo>
                    <a:pt x="1154" y="2122"/>
                    <a:pt x="1070" y="1704"/>
                    <a:pt x="936" y="130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5"/>
          <p:cNvGrpSpPr/>
          <p:nvPr/>
        </p:nvGrpSpPr>
        <p:grpSpPr>
          <a:xfrm>
            <a:off x="1478790" y="1763044"/>
            <a:ext cx="545785" cy="486143"/>
            <a:chOff x="3000363" y="1601216"/>
            <a:chExt cx="1200657" cy="1165851"/>
          </a:xfrm>
        </p:grpSpPr>
        <p:sp>
          <p:nvSpPr>
            <p:cNvPr id="810" name="Google Shape;810;p45"/>
            <p:cNvSpPr/>
            <p:nvPr/>
          </p:nvSpPr>
          <p:spPr>
            <a:xfrm>
              <a:off x="3470240" y="1630840"/>
              <a:ext cx="228164" cy="532318"/>
            </a:xfrm>
            <a:custGeom>
              <a:avLst/>
              <a:gdLst/>
              <a:ahLst/>
              <a:cxnLst/>
              <a:rect l="l" t="t" r="r" b="b"/>
              <a:pathLst>
                <a:path w="7119" h="16609" extrusionOk="0">
                  <a:moveTo>
                    <a:pt x="2373" y="0"/>
                  </a:moveTo>
                  <a:lnTo>
                    <a:pt x="2373" y="10677"/>
                  </a:lnTo>
                  <a:lnTo>
                    <a:pt x="1" y="13651"/>
                  </a:lnTo>
                  <a:lnTo>
                    <a:pt x="586" y="16609"/>
                  </a:lnTo>
                  <a:lnTo>
                    <a:pt x="3560" y="13050"/>
                  </a:lnTo>
                  <a:lnTo>
                    <a:pt x="6517" y="16609"/>
                  </a:lnTo>
                  <a:lnTo>
                    <a:pt x="7119" y="13651"/>
                  </a:lnTo>
                  <a:lnTo>
                    <a:pt x="4746" y="10677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3000363" y="1601216"/>
              <a:ext cx="1200657" cy="1165851"/>
            </a:xfrm>
            <a:custGeom>
              <a:avLst/>
              <a:gdLst/>
              <a:ahLst/>
              <a:cxnLst/>
              <a:rect l="l" t="t" r="r" b="b"/>
              <a:pathLst>
                <a:path w="37462" h="36376" extrusionOk="0">
                  <a:moveTo>
                    <a:pt x="19533" y="4930"/>
                  </a:moveTo>
                  <a:lnTo>
                    <a:pt x="19533" y="6534"/>
                  </a:lnTo>
                  <a:lnTo>
                    <a:pt x="17929" y="6534"/>
                  </a:lnTo>
                  <a:lnTo>
                    <a:pt x="17929" y="4930"/>
                  </a:lnTo>
                  <a:close/>
                  <a:moveTo>
                    <a:pt x="19533" y="7303"/>
                  </a:moveTo>
                  <a:lnTo>
                    <a:pt x="19533" y="8907"/>
                  </a:lnTo>
                  <a:lnTo>
                    <a:pt x="17929" y="8907"/>
                  </a:lnTo>
                  <a:lnTo>
                    <a:pt x="17929" y="7303"/>
                  </a:lnTo>
                  <a:close/>
                  <a:moveTo>
                    <a:pt x="19533" y="9675"/>
                  </a:moveTo>
                  <a:lnTo>
                    <a:pt x="19533" y="11079"/>
                  </a:lnTo>
                  <a:cubicBezTo>
                    <a:pt x="19533" y="11162"/>
                    <a:pt x="19566" y="11246"/>
                    <a:pt x="19616" y="11313"/>
                  </a:cubicBezTo>
                  <a:lnTo>
                    <a:pt x="21705" y="13936"/>
                  </a:lnTo>
                  <a:lnTo>
                    <a:pt x="21321" y="15958"/>
                  </a:lnTo>
                  <a:lnTo>
                    <a:pt x="19031" y="13201"/>
                  </a:lnTo>
                  <a:cubicBezTo>
                    <a:pt x="18948" y="13117"/>
                    <a:pt x="18839" y="13075"/>
                    <a:pt x="18731" y="13075"/>
                  </a:cubicBezTo>
                  <a:cubicBezTo>
                    <a:pt x="18622" y="13075"/>
                    <a:pt x="18514" y="13117"/>
                    <a:pt x="18430" y="13201"/>
                  </a:cubicBezTo>
                  <a:lnTo>
                    <a:pt x="16141" y="15958"/>
                  </a:lnTo>
                  <a:lnTo>
                    <a:pt x="15740" y="13936"/>
                  </a:lnTo>
                  <a:lnTo>
                    <a:pt x="17845" y="11313"/>
                  </a:lnTo>
                  <a:cubicBezTo>
                    <a:pt x="17895" y="11246"/>
                    <a:pt x="17929" y="11162"/>
                    <a:pt x="17929" y="11062"/>
                  </a:cubicBezTo>
                  <a:lnTo>
                    <a:pt x="17929" y="9675"/>
                  </a:lnTo>
                  <a:close/>
                  <a:moveTo>
                    <a:pt x="11730" y="10260"/>
                  </a:moveTo>
                  <a:lnTo>
                    <a:pt x="11546" y="11045"/>
                  </a:lnTo>
                  <a:cubicBezTo>
                    <a:pt x="10995" y="13585"/>
                    <a:pt x="9742" y="15907"/>
                    <a:pt x="7920" y="17762"/>
                  </a:cubicBezTo>
                  <a:lnTo>
                    <a:pt x="8472" y="18314"/>
                  </a:lnTo>
                  <a:cubicBezTo>
                    <a:pt x="8990" y="17779"/>
                    <a:pt x="9457" y="17211"/>
                    <a:pt x="9892" y="16609"/>
                  </a:cubicBezTo>
                  <a:lnTo>
                    <a:pt x="10009" y="16425"/>
                  </a:lnTo>
                  <a:lnTo>
                    <a:pt x="11813" y="17779"/>
                  </a:lnTo>
                  <a:lnTo>
                    <a:pt x="12265" y="17161"/>
                  </a:lnTo>
                  <a:lnTo>
                    <a:pt x="10427" y="15791"/>
                  </a:lnTo>
                  <a:lnTo>
                    <a:pt x="10527" y="15623"/>
                  </a:lnTo>
                  <a:cubicBezTo>
                    <a:pt x="11362" y="14253"/>
                    <a:pt x="11947" y="12766"/>
                    <a:pt x="12298" y="11212"/>
                  </a:cubicBezTo>
                  <a:lnTo>
                    <a:pt x="12498" y="10327"/>
                  </a:lnTo>
                  <a:lnTo>
                    <a:pt x="12716" y="10377"/>
                  </a:lnTo>
                  <a:cubicBezTo>
                    <a:pt x="13735" y="10661"/>
                    <a:pt x="14503" y="11496"/>
                    <a:pt x="14687" y="12516"/>
                  </a:cubicBezTo>
                  <a:lnTo>
                    <a:pt x="15974" y="19182"/>
                  </a:lnTo>
                  <a:lnTo>
                    <a:pt x="14771" y="20034"/>
                  </a:lnTo>
                  <a:cubicBezTo>
                    <a:pt x="13050" y="21271"/>
                    <a:pt x="10978" y="21939"/>
                    <a:pt x="8856" y="21956"/>
                  </a:cubicBezTo>
                  <a:lnTo>
                    <a:pt x="8856" y="22725"/>
                  </a:lnTo>
                  <a:cubicBezTo>
                    <a:pt x="9625" y="22725"/>
                    <a:pt x="10393" y="22624"/>
                    <a:pt x="11145" y="22474"/>
                  </a:cubicBezTo>
                  <a:lnTo>
                    <a:pt x="11529" y="22390"/>
                  </a:lnTo>
                  <a:lnTo>
                    <a:pt x="10744" y="24379"/>
                  </a:lnTo>
                  <a:lnTo>
                    <a:pt x="11446" y="24663"/>
                  </a:lnTo>
                  <a:lnTo>
                    <a:pt x="12482" y="22090"/>
                  </a:lnTo>
                  <a:lnTo>
                    <a:pt x="12565" y="22056"/>
                  </a:lnTo>
                  <a:cubicBezTo>
                    <a:pt x="13501" y="21705"/>
                    <a:pt x="14403" y="21238"/>
                    <a:pt x="15205" y="20669"/>
                  </a:cubicBezTo>
                  <a:lnTo>
                    <a:pt x="16124" y="20001"/>
                  </a:lnTo>
                  <a:lnTo>
                    <a:pt x="16759" y="23309"/>
                  </a:lnTo>
                  <a:cubicBezTo>
                    <a:pt x="17026" y="24663"/>
                    <a:pt x="17160" y="26050"/>
                    <a:pt x="17160" y="27420"/>
                  </a:cubicBezTo>
                  <a:cubicBezTo>
                    <a:pt x="17160" y="29324"/>
                    <a:pt x="15623" y="30862"/>
                    <a:pt x="13718" y="30862"/>
                  </a:cubicBezTo>
                  <a:cubicBezTo>
                    <a:pt x="12281" y="30862"/>
                    <a:pt x="10928" y="31597"/>
                    <a:pt x="10159" y="32833"/>
                  </a:cubicBezTo>
                  <a:lnTo>
                    <a:pt x="9441" y="33986"/>
                  </a:lnTo>
                  <a:cubicBezTo>
                    <a:pt x="8806" y="35005"/>
                    <a:pt x="7720" y="35607"/>
                    <a:pt x="6533" y="35607"/>
                  </a:cubicBezTo>
                  <a:lnTo>
                    <a:pt x="5197" y="35607"/>
                  </a:lnTo>
                  <a:cubicBezTo>
                    <a:pt x="2707" y="35607"/>
                    <a:pt x="853" y="33284"/>
                    <a:pt x="1404" y="30862"/>
                  </a:cubicBezTo>
                  <a:lnTo>
                    <a:pt x="1738" y="29408"/>
                  </a:lnTo>
                  <a:lnTo>
                    <a:pt x="3793" y="30444"/>
                  </a:lnTo>
                  <a:cubicBezTo>
                    <a:pt x="5180" y="31129"/>
                    <a:pt x="6300" y="32232"/>
                    <a:pt x="7018" y="33602"/>
                  </a:cubicBezTo>
                  <a:lnTo>
                    <a:pt x="7703" y="33251"/>
                  </a:lnTo>
                  <a:cubicBezTo>
                    <a:pt x="7419" y="32700"/>
                    <a:pt x="7068" y="32182"/>
                    <a:pt x="6650" y="31714"/>
                  </a:cubicBezTo>
                  <a:lnTo>
                    <a:pt x="6517" y="31547"/>
                  </a:lnTo>
                  <a:lnTo>
                    <a:pt x="8706" y="29893"/>
                  </a:lnTo>
                  <a:lnTo>
                    <a:pt x="8238" y="29274"/>
                  </a:lnTo>
                  <a:lnTo>
                    <a:pt x="5965" y="30995"/>
                  </a:lnTo>
                  <a:lnTo>
                    <a:pt x="5832" y="30878"/>
                  </a:lnTo>
                  <a:cubicBezTo>
                    <a:pt x="5314" y="30444"/>
                    <a:pt x="4746" y="30060"/>
                    <a:pt x="4144" y="29742"/>
                  </a:cubicBezTo>
                  <a:lnTo>
                    <a:pt x="1922" y="28639"/>
                  </a:lnTo>
                  <a:lnTo>
                    <a:pt x="2273" y="27069"/>
                  </a:lnTo>
                  <a:cubicBezTo>
                    <a:pt x="3576" y="21338"/>
                    <a:pt x="6149" y="15958"/>
                    <a:pt x="9775" y="11329"/>
                  </a:cubicBezTo>
                  <a:cubicBezTo>
                    <a:pt x="10193" y="10811"/>
                    <a:pt x="10761" y="10461"/>
                    <a:pt x="11412" y="10327"/>
                  </a:cubicBezTo>
                  <a:lnTo>
                    <a:pt x="11730" y="10260"/>
                  </a:lnTo>
                  <a:close/>
                  <a:moveTo>
                    <a:pt x="25732" y="10260"/>
                  </a:moveTo>
                  <a:lnTo>
                    <a:pt x="26049" y="10327"/>
                  </a:lnTo>
                  <a:cubicBezTo>
                    <a:pt x="26701" y="10461"/>
                    <a:pt x="27286" y="10811"/>
                    <a:pt x="27687" y="11329"/>
                  </a:cubicBezTo>
                  <a:cubicBezTo>
                    <a:pt x="31312" y="15958"/>
                    <a:pt x="33885" y="21338"/>
                    <a:pt x="35189" y="27069"/>
                  </a:cubicBezTo>
                  <a:lnTo>
                    <a:pt x="35540" y="28639"/>
                  </a:lnTo>
                  <a:lnTo>
                    <a:pt x="33317" y="29742"/>
                  </a:lnTo>
                  <a:cubicBezTo>
                    <a:pt x="32716" y="30060"/>
                    <a:pt x="32148" y="30444"/>
                    <a:pt x="31630" y="30878"/>
                  </a:cubicBezTo>
                  <a:lnTo>
                    <a:pt x="31496" y="30995"/>
                  </a:lnTo>
                  <a:lnTo>
                    <a:pt x="29224" y="29274"/>
                  </a:lnTo>
                  <a:lnTo>
                    <a:pt x="28756" y="29893"/>
                  </a:lnTo>
                  <a:lnTo>
                    <a:pt x="30945" y="31547"/>
                  </a:lnTo>
                  <a:lnTo>
                    <a:pt x="30811" y="31714"/>
                  </a:lnTo>
                  <a:cubicBezTo>
                    <a:pt x="30393" y="32182"/>
                    <a:pt x="30042" y="32700"/>
                    <a:pt x="29758" y="33251"/>
                  </a:cubicBezTo>
                  <a:lnTo>
                    <a:pt x="30443" y="33602"/>
                  </a:lnTo>
                  <a:cubicBezTo>
                    <a:pt x="31162" y="32232"/>
                    <a:pt x="32281" y="31129"/>
                    <a:pt x="33668" y="30444"/>
                  </a:cubicBezTo>
                  <a:lnTo>
                    <a:pt x="35723" y="29408"/>
                  </a:lnTo>
                  <a:lnTo>
                    <a:pt x="36058" y="30862"/>
                  </a:lnTo>
                  <a:cubicBezTo>
                    <a:pt x="36609" y="33284"/>
                    <a:pt x="34754" y="35607"/>
                    <a:pt x="32265" y="35607"/>
                  </a:cubicBezTo>
                  <a:lnTo>
                    <a:pt x="30928" y="35607"/>
                  </a:lnTo>
                  <a:cubicBezTo>
                    <a:pt x="29742" y="35607"/>
                    <a:pt x="28639" y="35005"/>
                    <a:pt x="28021" y="33986"/>
                  </a:cubicBezTo>
                  <a:lnTo>
                    <a:pt x="27302" y="32833"/>
                  </a:lnTo>
                  <a:cubicBezTo>
                    <a:pt x="26534" y="31597"/>
                    <a:pt x="25180" y="30862"/>
                    <a:pt x="23727" y="30862"/>
                  </a:cubicBezTo>
                  <a:cubicBezTo>
                    <a:pt x="21839" y="30862"/>
                    <a:pt x="20301" y="29324"/>
                    <a:pt x="20301" y="27420"/>
                  </a:cubicBezTo>
                  <a:cubicBezTo>
                    <a:pt x="20301" y="26050"/>
                    <a:pt x="20435" y="24663"/>
                    <a:pt x="20686" y="23309"/>
                  </a:cubicBezTo>
                  <a:lnTo>
                    <a:pt x="21321" y="20001"/>
                  </a:lnTo>
                  <a:lnTo>
                    <a:pt x="22256" y="20669"/>
                  </a:lnTo>
                  <a:cubicBezTo>
                    <a:pt x="23058" y="21238"/>
                    <a:pt x="23944" y="21705"/>
                    <a:pt x="24896" y="22056"/>
                  </a:cubicBezTo>
                  <a:lnTo>
                    <a:pt x="24980" y="22090"/>
                  </a:lnTo>
                  <a:lnTo>
                    <a:pt x="26016" y="24663"/>
                  </a:lnTo>
                  <a:lnTo>
                    <a:pt x="26717" y="24379"/>
                  </a:lnTo>
                  <a:lnTo>
                    <a:pt x="25932" y="22390"/>
                  </a:lnTo>
                  <a:lnTo>
                    <a:pt x="26316" y="22474"/>
                  </a:lnTo>
                  <a:cubicBezTo>
                    <a:pt x="27068" y="22641"/>
                    <a:pt x="27837" y="22725"/>
                    <a:pt x="28605" y="22725"/>
                  </a:cubicBezTo>
                  <a:lnTo>
                    <a:pt x="28605" y="21956"/>
                  </a:lnTo>
                  <a:cubicBezTo>
                    <a:pt x="26484" y="21939"/>
                    <a:pt x="24412" y="21271"/>
                    <a:pt x="22691" y="20034"/>
                  </a:cubicBezTo>
                  <a:lnTo>
                    <a:pt x="21488" y="19182"/>
                  </a:lnTo>
                  <a:lnTo>
                    <a:pt x="22774" y="12516"/>
                  </a:lnTo>
                  <a:cubicBezTo>
                    <a:pt x="22975" y="11496"/>
                    <a:pt x="23727" y="10661"/>
                    <a:pt x="24746" y="10377"/>
                  </a:cubicBezTo>
                  <a:lnTo>
                    <a:pt x="24963" y="10327"/>
                  </a:lnTo>
                  <a:lnTo>
                    <a:pt x="25164" y="11212"/>
                  </a:lnTo>
                  <a:cubicBezTo>
                    <a:pt x="25514" y="12766"/>
                    <a:pt x="26099" y="14253"/>
                    <a:pt x="26935" y="15623"/>
                  </a:cubicBezTo>
                  <a:lnTo>
                    <a:pt x="27035" y="15791"/>
                  </a:lnTo>
                  <a:lnTo>
                    <a:pt x="25197" y="17161"/>
                  </a:lnTo>
                  <a:lnTo>
                    <a:pt x="25648" y="17779"/>
                  </a:lnTo>
                  <a:lnTo>
                    <a:pt x="27453" y="16425"/>
                  </a:lnTo>
                  <a:lnTo>
                    <a:pt x="27570" y="16609"/>
                  </a:lnTo>
                  <a:cubicBezTo>
                    <a:pt x="28004" y="17211"/>
                    <a:pt x="28472" y="17779"/>
                    <a:pt x="28990" y="18314"/>
                  </a:cubicBezTo>
                  <a:lnTo>
                    <a:pt x="29541" y="17762"/>
                  </a:lnTo>
                  <a:cubicBezTo>
                    <a:pt x="27720" y="15907"/>
                    <a:pt x="26467" y="13585"/>
                    <a:pt x="25915" y="11045"/>
                  </a:cubicBezTo>
                  <a:lnTo>
                    <a:pt x="25732" y="10260"/>
                  </a:lnTo>
                  <a:close/>
                  <a:moveTo>
                    <a:pt x="17160" y="1"/>
                  </a:moveTo>
                  <a:lnTo>
                    <a:pt x="17160" y="10928"/>
                  </a:lnTo>
                  <a:lnTo>
                    <a:pt x="15556" y="12933"/>
                  </a:lnTo>
                  <a:lnTo>
                    <a:pt x="15439" y="12382"/>
                  </a:lnTo>
                  <a:cubicBezTo>
                    <a:pt x="15092" y="10555"/>
                    <a:pt x="13529" y="9495"/>
                    <a:pt x="11939" y="9495"/>
                  </a:cubicBezTo>
                  <a:cubicBezTo>
                    <a:pt x="10926" y="9495"/>
                    <a:pt x="9902" y="9925"/>
                    <a:pt x="9173" y="10862"/>
                  </a:cubicBezTo>
                  <a:cubicBezTo>
                    <a:pt x="5464" y="15573"/>
                    <a:pt x="2858" y="21054"/>
                    <a:pt x="1521" y="26902"/>
                  </a:cubicBezTo>
                  <a:lnTo>
                    <a:pt x="652" y="30695"/>
                  </a:lnTo>
                  <a:cubicBezTo>
                    <a:pt x="0" y="33602"/>
                    <a:pt x="2206" y="36375"/>
                    <a:pt x="5197" y="36375"/>
                  </a:cubicBezTo>
                  <a:lnTo>
                    <a:pt x="6533" y="36375"/>
                  </a:lnTo>
                  <a:cubicBezTo>
                    <a:pt x="7970" y="36375"/>
                    <a:pt x="9324" y="35640"/>
                    <a:pt x="10092" y="34404"/>
                  </a:cubicBezTo>
                  <a:lnTo>
                    <a:pt x="10811" y="33234"/>
                  </a:lnTo>
                  <a:cubicBezTo>
                    <a:pt x="11446" y="32232"/>
                    <a:pt x="12549" y="31630"/>
                    <a:pt x="13718" y="31630"/>
                  </a:cubicBezTo>
                  <a:cubicBezTo>
                    <a:pt x="16041" y="31630"/>
                    <a:pt x="17929" y="29742"/>
                    <a:pt x="17929" y="27420"/>
                  </a:cubicBezTo>
                  <a:cubicBezTo>
                    <a:pt x="17929" y="25999"/>
                    <a:pt x="17795" y="24563"/>
                    <a:pt x="17528" y="23159"/>
                  </a:cubicBezTo>
                  <a:lnTo>
                    <a:pt x="16325" y="16927"/>
                  </a:lnTo>
                  <a:lnTo>
                    <a:pt x="18731" y="14036"/>
                  </a:lnTo>
                  <a:lnTo>
                    <a:pt x="21137" y="16927"/>
                  </a:lnTo>
                  <a:lnTo>
                    <a:pt x="19934" y="23159"/>
                  </a:lnTo>
                  <a:cubicBezTo>
                    <a:pt x="19666" y="24563"/>
                    <a:pt x="19533" y="25999"/>
                    <a:pt x="19533" y="27420"/>
                  </a:cubicBezTo>
                  <a:cubicBezTo>
                    <a:pt x="19533" y="29742"/>
                    <a:pt x="21421" y="31630"/>
                    <a:pt x="23727" y="31630"/>
                  </a:cubicBezTo>
                  <a:cubicBezTo>
                    <a:pt x="24913" y="31630"/>
                    <a:pt x="26016" y="32232"/>
                    <a:pt x="26651" y="33234"/>
                  </a:cubicBezTo>
                  <a:lnTo>
                    <a:pt x="27369" y="34404"/>
                  </a:lnTo>
                  <a:cubicBezTo>
                    <a:pt x="28138" y="35624"/>
                    <a:pt x="29474" y="36375"/>
                    <a:pt x="30928" y="36375"/>
                  </a:cubicBezTo>
                  <a:lnTo>
                    <a:pt x="32265" y="36375"/>
                  </a:lnTo>
                  <a:cubicBezTo>
                    <a:pt x="35256" y="36375"/>
                    <a:pt x="37461" y="33602"/>
                    <a:pt x="36793" y="30695"/>
                  </a:cubicBezTo>
                  <a:lnTo>
                    <a:pt x="35941" y="26902"/>
                  </a:lnTo>
                  <a:cubicBezTo>
                    <a:pt x="34604" y="21054"/>
                    <a:pt x="31981" y="15573"/>
                    <a:pt x="28288" y="10862"/>
                  </a:cubicBezTo>
                  <a:cubicBezTo>
                    <a:pt x="27553" y="9931"/>
                    <a:pt x="26526" y="9502"/>
                    <a:pt x="25512" y="9502"/>
                  </a:cubicBezTo>
                  <a:cubicBezTo>
                    <a:pt x="23922" y="9502"/>
                    <a:pt x="22363" y="10556"/>
                    <a:pt x="22006" y="12382"/>
                  </a:cubicBezTo>
                  <a:lnTo>
                    <a:pt x="21905" y="12933"/>
                  </a:lnTo>
                  <a:lnTo>
                    <a:pt x="20301" y="10928"/>
                  </a:lnTo>
                  <a:lnTo>
                    <a:pt x="20301" y="1"/>
                  </a:lnTo>
                  <a:lnTo>
                    <a:pt x="19533" y="1"/>
                  </a:lnTo>
                  <a:lnTo>
                    <a:pt x="19533" y="4161"/>
                  </a:lnTo>
                  <a:lnTo>
                    <a:pt x="17929" y="4161"/>
                  </a:lnTo>
                  <a:lnTo>
                    <a:pt x="17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5"/>
          <p:cNvGrpSpPr/>
          <p:nvPr/>
        </p:nvGrpSpPr>
        <p:grpSpPr>
          <a:xfrm>
            <a:off x="333176" y="2307962"/>
            <a:ext cx="463219" cy="462930"/>
            <a:chOff x="1612045" y="2241104"/>
            <a:chExt cx="463219" cy="462930"/>
          </a:xfrm>
        </p:grpSpPr>
        <p:sp>
          <p:nvSpPr>
            <p:cNvPr id="813" name="Google Shape;813;p45"/>
            <p:cNvSpPr/>
            <p:nvPr/>
          </p:nvSpPr>
          <p:spPr>
            <a:xfrm>
              <a:off x="1977800" y="2495132"/>
              <a:ext cx="59998" cy="134450"/>
            </a:xfrm>
            <a:custGeom>
              <a:avLst/>
              <a:gdLst/>
              <a:ahLst/>
              <a:cxnLst/>
              <a:rect l="l" t="t" r="r" b="b"/>
              <a:pathLst>
                <a:path w="1872" h="4195" extrusionOk="0">
                  <a:moveTo>
                    <a:pt x="936" y="1"/>
                  </a:moveTo>
                  <a:lnTo>
                    <a:pt x="0" y="452"/>
                  </a:lnTo>
                  <a:cubicBezTo>
                    <a:pt x="618" y="1221"/>
                    <a:pt x="936" y="2156"/>
                    <a:pt x="936" y="3109"/>
                  </a:cubicBezTo>
                  <a:lnTo>
                    <a:pt x="936" y="4195"/>
                  </a:lnTo>
                  <a:lnTo>
                    <a:pt x="1871" y="4195"/>
                  </a:lnTo>
                  <a:lnTo>
                    <a:pt x="1871" y="2657"/>
                  </a:lnTo>
                  <a:cubicBezTo>
                    <a:pt x="1871" y="1688"/>
                    <a:pt x="1537" y="753"/>
                    <a:pt x="93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1716464" y="2248283"/>
              <a:ext cx="59998" cy="149417"/>
            </a:xfrm>
            <a:custGeom>
              <a:avLst/>
              <a:gdLst/>
              <a:ahLst/>
              <a:cxnLst/>
              <a:rect l="l" t="t" r="r" b="b"/>
              <a:pathLst>
                <a:path w="1872" h="4662" extrusionOk="0">
                  <a:moveTo>
                    <a:pt x="936" y="0"/>
                  </a:moveTo>
                  <a:cubicBezTo>
                    <a:pt x="334" y="752"/>
                    <a:pt x="0" y="1704"/>
                    <a:pt x="0" y="2657"/>
                  </a:cubicBezTo>
                  <a:lnTo>
                    <a:pt x="0" y="4662"/>
                  </a:lnTo>
                  <a:lnTo>
                    <a:pt x="936" y="4662"/>
                  </a:lnTo>
                  <a:lnTo>
                    <a:pt x="936" y="3125"/>
                  </a:lnTo>
                  <a:cubicBezTo>
                    <a:pt x="936" y="2156"/>
                    <a:pt x="1270" y="1220"/>
                    <a:pt x="1872" y="468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1612045" y="2241104"/>
              <a:ext cx="463219" cy="462930"/>
            </a:xfrm>
            <a:custGeom>
              <a:avLst/>
              <a:gdLst/>
              <a:ahLst/>
              <a:cxnLst/>
              <a:rect l="l" t="t" r="r" b="b"/>
              <a:pathLst>
                <a:path w="14453" h="14444" extrusionOk="0">
                  <a:moveTo>
                    <a:pt x="9724" y="525"/>
                  </a:moveTo>
                  <a:cubicBezTo>
                    <a:pt x="10226" y="1210"/>
                    <a:pt x="10493" y="2045"/>
                    <a:pt x="10493" y="2881"/>
                  </a:cubicBezTo>
                  <a:lnTo>
                    <a:pt x="10493" y="4184"/>
                  </a:lnTo>
                  <a:lnTo>
                    <a:pt x="10025" y="4184"/>
                  </a:lnTo>
                  <a:lnTo>
                    <a:pt x="10025" y="3349"/>
                  </a:lnTo>
                  <a:cubicBezTo>
                    <a:pt x="10025" y="2430"/>
                    <a:pt x="9741" y="1527"/>
                    <a:pt x="9206" y="776"/>
                  </a:cubicBezTo>
                  <a:lnTo>
                    <a:pt x="9724" y="525"/>
                  </a:lnTo>
                  <a:close/>
                  <a:moveTo>
                    <a:pt x="4261" y="525"/>
                  </a:moveTo>
                  <a:lnTo>
                    <a:pt x="4779" y="776"/>
                  </a:lnTo>
                  <a:cubicBezTo>
                    <a:pt x="4244" y="1527"/>
                    <a:pt x="3960" y="2430"/>
                    <a:pt x="3960" y="3349"/>
                  </a:cubicBezTo>
                  <a:lnTo>
                    <a:pt x="3960" y="4652"/>
                  </a:lnTo>
                  <a:lnTo>
                    <a:pt x="3492" y="4652"/>
                  </a:lnTo>
                  <a:lnTo>
                    <a:pt x="3492" y="2881"/>
                  </a:lnTo>
                  <a:cubicBezTo>
                    <a:pt x="3492" y="2045"/>
                    <a:pt x="3759" y="1210"/>
                    <a:pt x="4261" y="525"/>
                  </a:cubicBezTo>
                  <a:close/>
                  <a:moveTo>
                    <a:pt x="4992" y="3498"/>
                  </a:moveTo>
                  <a:cubicBezTo>
                    <a:pt x="5729" y="3498"/>
                    <a:pt x="6462" y="3680"/>
                    <a:pt x="7118" y="4000"/>
                  </a:cubicBezTo>
                  <a:cubicBezTo>
                    <a:pt x="7151" y="4017"/>
                    <a:pt x="7185" y="4034"/>
                    <a:pt x="7218" y="4034"/>
                  </a:cubicBezTo>
                  <a:cubicBezTo>
                    <a:pt x="7268" y="4034"/>
                    <a:pt x="7302" y="4017"/>
                    <a:pt x="7335" y="4000"/>
                  </a:cubicBezTo>
                  <a:cubicBezTo>
                    <a:pt x="8020" y="3666"/>
                    <a:pt x="8789" y="3499"/>
                    <a:pt x="9557" y="3499"/>
                  </a:cubicBezTo>
                  <a:lnTo>
                    <a:pt x="9557" y="4418"/>
                  </a:lnTo>
                  <a:cubicBezTo>
                    <a:pt x="9557" y="4552"/>
                    <a:pt x="9658" y="4652"/>
                    <a:pt x="9791" y="4652"/>
                  </a:cubicBezTo>
                  <a:lnTo>
                    <a:pt x="10727" y="4652"/>
                  </a:lnTo>
                  <a:cubicBezTo>
                    <a:pt x="10844" y="4652"/>
                    <a:pt x="10961" y="4552"/>
                    <a:pt x="10961" y="4418"/>
                  </a:cubicBezTo>
                  <a:lnTo>
                    <a:pt x="10961" y="3683"/>
                  </a:lnTo>
                  <a:cubicBezTo>
                    <a:pt x="12749" y="4184"/>
                    <a:pt x="13985" y="5604"/>
                    <a:pt x="13985" y="7225"/>
                  </a:cubicBezTo>
                  <a:cubicBezTo>
                    <a:pt x="13985" y="7944"/>
                    <a:pt x="13735" y="8645"/>
                    <a:pt x="13300" y="9213"/>
                  </a:cubicBezTo>
                  <a:cubicBezTo>
                    <a:pt x="13133" y="8679"/>
                    <a:pt x="12866" y="8194"/>
                    <a:pt x="12531" y="7776"/>
                  </a:cubicBezTo>
                  <a:cubicBezTo>
                    <a:pt x="12486" y="7720"/>
                    <a:pt x="12418" y="7686"/>
                    <a:pt x="12347" y="7686"/>
                  </a:cubicBezTo>
                  <a:cubicBezTo>
                    <a:pt x="12313" y="7686"/>
                    <a:pt x="12280" y="7694"/>
                    <a:pt x="12247" y="7710"/>
                  </a:cubicBezTo>
                  <a:lnTo>
                    <a:pt x="11312" y="8177"/>
                  </a:lnTo>
                  <a:cubicBezTo>
                    <a:pt x="11178" y="8244"/>
                    <a:pt x="11145" y="8411"/>
                    <a:pt x="11245" y="8528"/>
                  </a:cubicBezTo>
                  <a:cubicBezTo>
                    <a:pt x="11646" y="9046"/>
                    <a:pt x="11930" y="9648"/>
                    <a:pt x="12047" y="10299"/>
                  </a:cubicBezTo>
                  <a:cubicBezTo>
                    <a:pt x="11295" y="10734"/>
                    <a:pt x="10426" y="10951"/>
                    <a:pt x="9557" y="10951"/>
                  </a:cubicBezTo>
                  <a:cubicBezTo>
                    <a:pt x="8789" y="10951"/>
                    <a:pt x="8020" y="10767"/>
                    <a:pt x="7335" y="10433"/>
                  </a:cubicBezTo>
                  <a:cubicBezTo>
                    <a:pt x="7302" y="10416"/>
                    <a:pt x="7264" y="10408"/>
                    <a:pt x="7227" y="10408"/>
                  </a:cubicBezTo>
                  <a:cubicBezTo>
                    <a:pt x="7189" y="10408"/>
                    <a:pt x="7151" y="10416"/>
                    <a:pt x="7118" y="10433"/>
                  </a:cubicBezTo>
                  <a:cubicBezTo>
                    <a:pt x="6516" y="10734"/>
                    <a:pt x="5848" y="10901"/>
                    <a:pt x="5180" y="10934"/>
                  </a:cubicBezTo>
                  <a:cubicBezTo>
                    <a:pt x="5280" y="10233"/>
                    <a:pt x="5564" y="9564"/>
                    <a:pt x="6015" y="8996"/>
                  </a:cubicBezTo>
                  <a:cubicBezTo>
                    <a:pt x="6099" y="8879"/>
                    <a:pt x="6065" y="8712"/>
                    <a:pt x="5932" y="8645"/>
                  </a:cubicBezTo>
                  <a:lnTo>
                    <a:pt x="4996" y="8177"/>
                  </a:lnTo>
                  <a:cubicBezTo>
                    <a:pt x="4964" y="8161"/>
                    <a:pt x="4930" y="8154"/>
                    <a:pt x="4897" y="8154"/>
                  </a:cubicBezTo>
                  <a:cubicBezTo>
                    <a:pt x="4826" y="8154"/>
                    <a:pt x="4757" y="8188"/>
                    <a:pt x="4712" y="8244"/>
                  </a:cubicBezTo>
                  <a:cubicBezTo>
                    <a:pt x="4127" y="8979"/>
                    <a:pt x="3793" y="9882"/>
                    <a:pt x="3743" y="10817"/>
                  </a:cubicBezTo>
                  <a:cubicBezTo>
                    <a:pt x="3041" y="10667"/>
                    <a:pt x="2389" y="10350"/>
                    <a:pt x="1838" y="9915"/>
                  </a:cubicBezTo>
                  <a:cubicBezTo>
                    <a:pt x="2005" y="9581"/>
                    <a:pt x="2222" y="9280"/>
                    <a:pt x="2490" y="9030"/>
                  </a:cubicBezTo>
                  <a:lnTo>
                    <a:pt x="2957" y="8545"/>
                  </a:lnTo>
                  <a:cubicBezTo>
                    <a:pt x="3074" y="8445"/>
                    <a:pt x="3041" y="8244"/>
                    <a:pt x="2907" y="8177"/>
                  </a:cubicBezTo>
                  <a:lnTo>
                    <a:pt x="1972" y="7710"/>
                  </a:lnTo>
                  <a:cubicBezTo>
                    <a:pt x="1940" y="7691"/>
                    <a:pt x="1904" y="7681"/>
                    <a:pt x="1868" y="7681"/>
                  </a:cubicBezTo>
                  <a:cubicBezTo>
                    <a:pt x="1807" y="7681"/>
                    <a:pt x="1746" y="7708"/>
                    <a:pt x="1704" y="7760"/>
                  </a:cubicBezTo>
                  <a:lnTo>
                    <a:pt x="1220" y="8228"/>
                  </a:lnTo>
                  <a:cubicBezTo>
                    <a:pt x="1086" y="8378"/>
                    <a:pt x="952" y="8528"/>
                    <a:pt x="835" y="8695"/>
                  </a:cubicBezTo>
                  <a:cubicBezTo>
                    <a:pt x="602" y="8244"/>
                    <a:pt x="468" y="7726"/>
                    <a:pt x="468" y="7225"/>
                  </a:cubicBezTo>
                  <a:cubicBezTo>
                    <a:pt x="468" y="5771"/>
                    <a:pt x="1487" y="4451"/>
                    <a:pt x="3024" y="3833"/>
                  </a:cubicBezTo>
                  <a:lnTo>
                    <a:pt x="3024" y="4886"/>
                  </a:lnTo>
                  <a:cubicBezTo>
                    <a:pt x="3024" y="5020"/>
                    <a:pt x="3141" y="5120"/>
                    <a:pt x="3258" y="5120"/>
                  </a:cubicBezTo>
                  <a:lnTo>
                    <a:pt x="4194" y="5120"/>
                  </a:lnTo>
                  <a:cubicBezTo>
                    <a:pt x="4328" y="5120"/>
                    <a:pt x="4428" y="5020"/>
                    <a:pt x="4428" y="4886"/>
                  </a:cubicBezTo>
                  <a:lnTo>
                    <a:pt x="4428" y="3516"/>
                  </a:lnTo>
                  <a:cubicBezTo>
                    <a:pt x="4578" y="3499"/>
                    <a:pt x="4745" y="3499"/>
                    <a:pt x="4896" y="3499"/>
                  </a:cubicBezTo>
                  <a:cubicBezTo>
                    <a:pt x="4928" y="3498"/>
                    <a:pt x="4960" y="3498"/>
                    <a:pt x="4992" y="3498"/>
                  </a:cubicBezTo>
                  <a:close/>
                  <a:moveTo>
                    <a:pt x="1922" y="8194"/>
                  </a:moveTo>
                  <a:lnTo>
                    <a:pt x="2406" y="8445"/>
                  </a:lnTo>
                  <a:lnTo>
                    <a:pt x="2155" y="8695"/>
                  </a:lnTo>
                  <a:cubicBezTo>
                    <a:pt x="1437" y="9414"/>
                    <a:pt x="1003" y="10383"/>
                    <a:pt x="936" y="11419"/>
                  </a:cubicBezTo>
                  <a:lnTo>
                    <a:pt x="468" y="11419"/>
                  </a:lnTo>
                  <a:lnTo>
                    <a:pt x="468" y="11185"/>
                  </a:lnTo>
                  <a:cubicBezTo>
                    <a:pt x="468" y="10199"/>
                    <a:pt x="852" y="9247"/>
                    <a:pt x="1554" y="8562"/>
                  </a:cubicBezTo>
                  <a:lnTo>
                    <a:pt x="1922" y="8194"/>
                  </a:lnTo>
                  <a:close/>
                  <a:moveTo>
                    <a:pt x="12281" y="8211"/>
                  </a:moveTo>
                  <a:cubicBezTo>
                    <a:pt x="12782" y="8896"/>
                    <a:pt x="13049" y="9731"/>
                    <a:pt x="13049" y="10583"/>
                  </a:cubicBezTo>
                  <a:lnTo>
                    <a:pt x="13049" y="11887"/>
                  </a:lnTo>
                  <a:lnTo>
                    <a:pt x="12582" y="11887"/>
                  </a:lnTo>
                  <a:lnTo>
                    <a:pt x="12582" y="11035"/>
                  </a:lnTo>
                  <a:cubicBezTo>
                    <a:pt x="12582" y="10116"/>
                    <a:pt x="12298" y="9230"/>
                    <a:pt x="11780" y="8462"/>
                  </a:cubicBezTo>
                  <a:lnTo>
                    <a:pt x="12281" y="8211"/>
                  </a:lnTo>
                  <a:close/>
                  <a:moveTo>
                    <a:pt x="4963" y="8679"/>
                  </a:moveTo>
                  <a:lnTo>
                    <a:pt x="5480" y="8929"/>
                  </a:lnTo>
                  <a:cubicBezTo>
                    <a:pt x="4946" y="9698"/>
                    <a:pt x="4662" y="10583"/>
                    <a:pt x="4662" y="11502"/>
                  </a:cubicBezTo>
                  <a:lnTo>
                    <a:pt x="4662" y="12355"/>
                  </a:lnTo>
                  <a:lnTo>
                    <a:pt x="4194" y="12355"/>
                  </a:lnTo>
                  <a:lnTo>
                    <a:pt x="4194" y="11035"/>
                  </a:lnTo>
                  <a:cubicBezTo>
                    <a:pt x="4194" y="10199"/>
                    <a:pt x="4461" y="9364"/>
                    <a:pt x="4963" y="8679"/>
                  </a:cubicBezTo>
                  <a:close/>
                  <a:moveTo>
                    <a:pt x="4202" y="0"/>
                  </a:moveTo>
                  <a:cubicBezTo>
                    <a:pt x="4132" y="0"/>
                    <a:pt x="4056" y="34"/>
                    <a:pt x="4010" y="91"/>
                  </a:cubicBezTo>
                  <a:cubicBezTo>
                    <a:pt x="3375" y="876"/>
                    <a:pt x="3041" y="1862"/>
                    <a:pt x="3041" y="2881"/>
                  </a:cubicBezTo>
                  <a:lnTo>
                    <a:pt x="3041" y="3349"/>
                  </a:lnTo>
                  <a:cubicBezTo>
                    <a:pt x="1220" y="3984"/>
                    <a:pt x="0" y="5521"/>
                    <a:pt x="0" y="7225"/>
                  </a:cubicBezTo>
                  <a:cubicBezTo>
                    <a:pt x="0" y="7893"/>
                    <a:pt x="201" y="8562"/>
                    <a:pt x="551" y="9130"/>
                  </a:cubicBezTo>
                  <a:cubicBezTo>
                    <a:pt x="184" y="9765"/>
                    <a:pt x="0" y="10467"/>
                    <a:pt x="0" y="11185"/>
                  </a:cubicBezTo>
                  <a:lnTo>
                    <a:pt x="0" y="11653"/>
                  </a:lnTo>
                  <a:cubicBezTo>
                    <a:pt x="0" y="11770"/>
                    <a:pt x="117" y="11887"/>
                    <a:pt x="234" y="11887"/>
                  </a:cubicBezTo>
                  <a:lnTo>
                    <a:pt x="1170" y="11887"/>
                  </a:lnTo>
                  <a:cubicBezTo>
                    <a:pt x="1303" y="11887"/>
                    <a:pt x="1404" y="11770"/>
                    <a:pt x="1404" y="11653"/>
                  </a:cubicBezTo>
                  <a:cubicBezTo>
                    <a:pt x="1404" y="11202"/>
                    <a:pt x="1487" y="10767"/>
                    <a:pt x="1637" y="10350"/>
                  </a:cubicBezTo>
                  <a:cubicBezTo>
                    <a:pt x="2256" y="10817"/>
                    <a:pt x="2974" y="11135"/>
                    <a:pt x="3726" y="11285"/>
                  </a:cubicBezTo>
                  <a:lnTo>
                    <a:pt x="3726" y="12572"/>
                  </a:lnTo>
                  <a:cubicBezTo>
                    <a:pt x="3726" y="12705"/>
                    <a:pt x="3843" y="12806"/>
                    <a:pt x="3960" y="12806"/>
                  </a:cubicBezTo>
                  <a:lnTo>
                    <a:pt x="4896" y="12806"/>
                  </a:lnTo>
                  <a:cubicBezTo>
                    <a:pt x="5029" y="12806"/>
                    <a:pt x="5130" y="12705"/>
                    <a:pt x="5130" y="12572"/>
                  </a:cubicBezTo>
                  <a:lnTo>
                    <a:pt x="5130" y="11502"/>
                  </a:lnTo>
                  <a:cubicBezTo>
                    <a:pt x="5130" y="11469"/>
                    <a:pt x="5130" y="11436"/>
                    <a:pt x="5130" y="11402"/>
                  </a:cubicBezTo>
                  <a:cubicBezTo>
                    <a:pt x="5397" y="11402"/>
                    <a:pt x="5664" y="11369"/>
                    <a:pt x="5932" y="11319"/>
                  </a:cubicBezTo>
                  <a:cubicBezTo>
                    <a:pt x="6182" y="12121"/>
                    <a:pt x="6299" y="12956"/>
                    <a:pt x="6299" y="13792"/>
                  </a:cubicBezTo>
                  <a:lnTo>
                    <a:pt x="6299" y="14443"/>
                  </a:lnTo>
                  <a:lnTo>
                    <a:pt x="6767" y="14443"/>
                  </a:lnTo>
                  <a:lnTo>
                    <a:pt x="6767" y="13792"/>
                  </a:lnTo>
                  <a:cubicBezTo>
                    <a:pt x="6767" y="12906"/>
                    <a:pt x="6633" y="12054"/>
                    <a:pt x="6383" y="11218"/>
                  </a:cubicBezTo>
                  <a:cubicBezTo>
                    <a:pt x="6683" y="11135"/>
                    <a:pt x="6951" y="11035"/>
                    <a:pt x="7235" y="10901"/>
                  </a:cubicBezTo>
                  <a:cubicBezTo>
                    <a:pt x="7502" y="11035"/>
                    <a:pt x="7786" y="11135"/>
                    <a:pt x="8070" y="11218"/>
                  </a:cubicBezTo>
                  <a:cubicBezTo>
                    <a:pt x="7820" y="12054"/>
                    <a:pt x="7686" y="12906"/>
                    <a:pt x="7686" y="13792"/>
                  </a:cubicBezTo>
                  <a:lnTo>
                    <a:pt x="7686" y="14443"/>
                  </a:lnTo>
                  <a:lnTo>
                    <a:pt x="8154" y="14443"/>
                  </a:lnTo>
                  <a:lnTo>
                    <a:pt x="8154" y="13792"/>
                  </a:lnTo>
                  <a:cubicBezTo>
                    <a:pt x="8154" y="12956"/>
                    <a:pt x="8288" y="12121"/>
                    <a:pt x="8521" y="11319"/>
                  </a:cubicBezTo>
                  <a:cubicBezTo>
                    <a:pt x="8856" y="11385"/>
                    <a:pt x="9206" y="11419"/>
                    <a:pt x="9557" y="11419"/>
                  </a:cubicBezTo>
                  <a:cubicBezTo>
                    <a:pt x="10443" y="11419"/>
                    <a:pt x="11328" y="11202"/>
                    <a:pt x="12114" y="10801"/>
                  </a:cubicBezTo>
                  <a:cubicBezTo>
                    <a:pt x="12114" y="10884"/>
                    <a:pt x="12114" y="10968"/>
                    <a:pt x="12114" y="11035"/>
                  </a:cubicBezTo>
                  <a:lnTo>
                    <a:pt x="12114" y="12121"/>
                  </a:lnTo>
                  <a:cubicBezTo>
                    <a:pt x="12114" y="12238"/>
                    <a:pt x="12231" y="12355"/>
                    <a:pt x="12348" y="12355"/>
                  </a:cubicBezTo>
                  <a:lnTo>
                    <a:pt x="13283" y="12355"/>
                  </a:lnTo>
                  <a:cubicBezTo>
                    <a:pt x="13417" y="12338"/>
                    <a:pt x="13517" y="12238"/>
                    <a:pt x="13517" y="12121"/>
                  </a:cubicBezTo>
                  <a:lnTo>
                    <a:pt x="13517" y="10583"/>
                  </a:lnTo>
                  <a:cubicBezTo>
                    <a:pt x="13517" y="10299"/>
                    <a:pt x="13484" y="10032"/>
                    <a:pt x="13434" y="9765"/>
                  </a:cubicBezTo>
                  <a:cubicBezTo>
                    <a:pt x="14085" y="9063"/>
                    <a:pt x="14436" y="8161"/>
                    <a:pt x="14453" y="7225"/>
                  </a:cubicBezTo>
                  <a:cubicBezTo>
                    <a:pt x="14453" y="5354"/>
                    <a:pt x="13016" y="3733"/>
                    <a:pt x="10961" y="3198"/>
                  </a:cubicBezTo>
                  <a:lnTo>
                    <a:pt x="10961" y="2881"/>
                  </a:lnTo>
                  <a:cubicBezTo>
                    <a:pt x="10944" y="1862"/>
                    <a:pt x="10610" y="876"/>
                    <a:pt x="9975" y="91"/>
                  </a:cubicBezTo>
                  <a:cubicBezTo>
                    <a:pt x="9930" y="34"/>
                    <a:pt x="9853" y="0"/>
                    <a:pt x="9783" y="0"/>
                  </a:cubicBezTo>
                  <a:cubicBezTo>
                    <a:pt x="9750" y="0"/>
                    <a:pt x="9718" y="8"/>
                    <a:pt x="9691" y="24"/>
                  </a:cubicBezTo>
                  <a:lnTo>
                    <a:pt x="8755" y="492"/>
                  </a:lnTo>
                  <a:cubicBezTo>
                    <a:pt x="8622" y="558"/>
                    <a:pt x="8588" y="725"/>
                    <a:pt x="8672" y="842"/>
                  </a:cubicBezTo>
                  <a:cubicBezTo>
                    <a:pt x="9173" y="1477"/>
                    <a:pt x="9474" y="2229"/>
                    <a:pt x="9541" y="3031"/>
                  </a:cubicBezTo>
                  <a:cubicBezTo>
                    <a:pt x="8739" y="3031"/>
                    <a:pt x="7953" y="3198"/>
                    <a:pt x="7218" y="3532"/>
                  </a:cubicBezTo>
                  <a:cubicBezTo>
                    <a:pt x="6488" y="3209"/>
                    <a:pt x="5698" y="3028"/>
                    <a:pt x="4900" y="3028"/>
                  </a:cubicBezTo>
                  <a:cubicBezTo>
                    <a:pt x="4748" y="3028"/>
                    <a:pt x="4596" y="3035"/>
                    <a:pt x="4445" y="3048"/>
                  </a:cubicBezTo>
                  <a:cubicBezTo>
                    <a:pt x="4511" y="2246"/>
                    <a:pt x="4812" y="1477"/>
                    <a:pt x="5313" y="842"/>
                  </a:cubicBezTo>
                  <a:cubicBezTo>
                    <a:pt x="5397" y="725"/>
                    <a:pt x="5364" y="558"/>
                    <a:pt x="5230" y="492"/>
                  </a:cubicBezTo>
                  <a:lnTo>
                    <a:pt x="4294" y="24"/>
                  </a:lnTo>
                  <a:cubicBezTo>
                    <a:pt x="4267" y="8"/>
                    <a:pt x="4235" y="0"/>
                    <a:pt x="420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1838542" y="2407315"/>
              <a:ext cx="144642" cy="102304"/>
            </a:xfrm>
            <a:custGeom>
              <a:avLst/>
              <a:gdLst/>
              <a:ahLst/>
              <a:cxnLst/>
              <a:rect l="l" t="t" r="r" b="b"/>
              <a:pathLst>
                <a:path w="4513" h="3192" extrusionOk="0">
                  <a:moveTo>
                    <a:pt x="318" y="1"/>
                  </a:moveTo>
                  <a:lnTo>
                    <a:pt x="1" y="335"/>
                  </a:lnTo>
                  <a:lnTo>
                    <a:pt x="235" y="585"/>
                  </a:lnTo>
                  <a:cubicBezTo>
                    <a:pt x="936" y="1270"/>
                    <a:pt x="1321" y="2223"/>
                    <a:pt x="1321" y="3192"/>
                  </a:cubicBezTo>
                  <a:lnTo>
                    <a:pt x="1789" y="3192"/>
                  </a:lnTo>
                  <a:cubicBezTo>
                    <a:pt x="1789" y="2808"/>
                    <a:pt x="1738" y="2407"/>
                    <a:pt x="1622" y="2022"/>
                  </a:cubicBezTo>
                  <a:cubicBezTo>
                    <a:pt x="2708" y="2006"/>
                    <a:pt x="3744" y="1571"/>
                    <a:pt x="4512" y="803"/>
                  </a:cubicBezTo>
                  <a:lnTo>
                    <a:pt x="4178" y="468"/>
                  </a:lnTo>
                  <a:cubicBezTo>
                    <a:pt x="3493" y="1170"/>
                    <a:pt x="2540" y="1571"/>
                    <a:pt x="1555" y="1571"/>
                  </a:cubicBezTo>
                  <a:lnTo>
                    <a:pt x="1454" y="1571"/>
                  </a:lnTo>
                  <a:cubicBezTo>
                    <a:pt x="1254" y="1070"/>
                    <a:pt x="953" y="636"/>
                    <a:pt x="569" y="251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5"/>
          <p:cNvGrpSpPr/>
          <p:nvPr/>
        </p:nvGrpSpPr>
        <p:grpSpPr>
          <a:xfrm>
            <a:off x="985054" y="1247979"/>
            <a:ext cx="403253" cy="463026"/>
            <a:chOff x="1872291" y="3077769"/>
            <a:chExt cx="403253" cy="463026"/>
          </a:xfrm>
        </p:grpSpPr>
        <p:sp>
          <p:nvSpPr>
            <p:cNvPr id="818" name="Google Shape;818;p45"/>
            <p:cNvSpPr/>
            <p:nvPr/>
          </p:nvSpPr>
          <p:spPr>
            <a:xfrm>
              <a:off x="1988504" y="3369103"/>
              <a:ext cx="170859" cy="96951"/>
            </a:xfrm>
            <a:custGeom>
              <a:avLst/>
              <a:gdLst/>
              <a:ahLst/>
              <a:cxnLst/>
              <a:rect l="l" t="t" r="r" b="b"/>
              <a:pathLst>
                <a:path w="5331" h="3025" extrusionOk="0">
                  <a:moveTo>
                    <a:pt x="568" y="0"/>
                  </a:moveTo>
                  <a:lnTo>
                    <a:pt x="435" y="134"/>
                  </a:lnTo>
                  <a:cubicBezTo>
                    <a:pt x="0" y="568"/>
                    <a:pt x="0" y="1287"/>
                    <a:pt x="435" y="1721"/>
                  </a:cubicBezTo>
                  <a:lnTo>
                    <a:pt x="702" y="1988"/>
                  </a:lnTo>
                  <a:cubicBezTo>
                    <a:pt x="919" y="2206"/>
                    <a:pt x="1203" y="2323"/>
                    <a:pt x="1504" y="2323"/>
                  </a:cubicBezTo>
                  <a:cubicBezTo>
                    <a:pt x="1888" y="2323"/>
                    <a:pt x="2206" y="2640"/>
                    <a:pt x="2206" y="3024"/>
                  </a:cubicBezTo>
                  <a:lnTo>
                    <a:pt x="3125" y="3024"/>
                  </a:lnTo>
                  <a:cubicBezTo>
                    <a:pt x="3125" y="2640"/>
                    <a:pt x="3442" y="2323"/>
                    <a:pt x="3826" y="2323"/>
                  </a:cubicBezTo>
                  <a:cubicBezTo>
                    <a:pt x="4127" y="2323"/>
                    <a:pt x="4411" y="2206"/>
                    <a:pt x="4628" y="1988"/>
                  </a:cubicBezTo>
                  <a:lnTo>
                    <a:pt x="4896" y="1721"/>
                  </a:lnTo>
                  <a:cubicBezTo>
                    <a:pt x="5330" y="1287"/>
                    <a:pt x="5330" y="568"/>
                    <a:pt x="4896" y="134"/>
                  </a:cubicBezTo>
                  <a:lnTo>
                    <a:pt x="4762" y="0"/>
                  </a:lnTo>
                  <a:lnTo>
                    <a:pt x="4528" y="0"/>
                  </a:lnTo>
                  <a:cubicBezTo>
                    <a:pt x="4278" y="0"/>
                    <a:pt x="4060" y="201"/>
                    <a:pt x="4060" y="468"/>
                  </a:cubicBezTo>
                  <a:cubicBezTo>
                    <a:pt x="4060" y="602"/>
                    <a:pt x="3994" y="752"/>
                    <a:pt x="3877" y="836"/>
                  </a:cubicBezTo>
                  <a:lnTo>
                    <a:pt x="3325" y="1253"/>
                  </a:lnTo>
                  <a:cubicBezTo>
                    <a:pt x="3208" y="1337"/>
                    <a:pt x="3125" y="1487"/>
                    <a:pt x="3125" y="1621"/>
                  </a:cubicBezTo>
                  <a:lnTo>
                    <a:pt x="3125" y="1855"/>
                  </a:lnTo>
                  <a:lnTo>
                    <a:pt x="2206" y="1855"/>
                  </a:lnTo>
                  <a:lnTo>
                    <a:pt x="2206" y="1621"/>
                  </a:lnTo>
                  <a:cubicBezTo>
                    <a:pt x="2206" y="1487"/>
                    <a:pt x="2122" y="1337"/>
                    <a:pt x="2005" y="1253"/>
                  </a:cubicBezTo>
                  <a:lnTo>
                    <a:pt x="1454" y="836"/>
                  </a:lnTo>
                  <a:cubicBezTo>
                    <a:pt x="1337" y="752"/>
                    <a:pt x="1270" y="602"/>
                    <a:pt x="1270" y="468"/>
                  </a:cubicBezTo>
                  <a:cubicBezTo>
                    <a:pt x="1270" y="201"/>
                    <a:pt x="1053" y="0"/>
                    <a:pt x="80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1872291" y="3077769"/>
              <a:ext cx="403253" cy="463026"/>
            </a:xfrm>
            <a:custGeom>
              <a:avLst/>
              <a:gdLst/>
              <a:ahLst/>
              <a:cxnLst/>
              <a:rect l="l" t="t" r="r" b="b"/>
              <a:pathLst>
                <a:path w="12582" h="14447" extrusionOk="0">
                  <a:moveTo>
                    <a:pt x="7319" y="936"/>
                  </a:moveTo>
                  <a:lnTo>
                    <a:pt x="7018" y="1521"/>
                  </a:lnTo>
                  <a:cubicBezTo>
                    <a:pt x="6934" y="1688"/>
                    <a:pt x="7051" y="1872"/>
                    <a:pt x="7219" y="1872"/>
                  </a:cubicBezTo>
                  <a:lnTo>
                    <a:pt x="8154" y="1872"/>
                  </a:lnTo>
                  <a:cubicBezTo>
                    <a:pt x="7937" y="2156"/>
                    <a:pt x="7586" y="2323"/>
                    <a:pt x="7219" y="2323"/>
                  </a:cubicBezTo>
                  <a:cubicBezTo>
                    <a:pt x="7102" y="2323"/>
                    <a:pt x="6985" y="2440"/>
                    <a:pt x="6985" y="2557"/>
                  </a:cubicBezTo>
                  <a:lnTo>
                    <a:pt x="6985" y="3259"/>
                  </a:lnTo>
                  <a:lnTo>
                    <a:pt x="5598" y="3259"/>
                  </a:lnTo>
                  <a:lnTo>
                    <a:pt x="5598" y="2557"/>
                  </a:lnTo>
                  <a:cubicBezTo>
                    <a:pt x="5598" y="2440"/>
                    <a:pt x="5481" y="2323"/>
                    <a:pt x="5364" y="2323"/>
                  </a:cubicBezTo>
                  <a:cubicBezTo>
                    <a:pt x="4996" y="2323"/>
                    <a:pt x="4645" y="2156"/>
                    <a:pt x="4428" y="1872"/>
                  </a:cubicBezTo>
                  <a:lnTo>
                    <a:pt x="5364" y="1872"/>
                  </a:lnTo>
                  <a:cubicBezTo>
                    <a:pt x="5531" y="1872"/>
                    <a:pt x="5648" y="1688"/>
                    <a:pt x="5564" y="1521"/>
                  </a:cubicBezTo>
                  <a:lnTo>
                    <a:pt x="5264" y="936"/>
                  </a:lnTo>
                  <a:close/>
                  <a:moveTo>
                    <a:pt x="7319" y="3727"/>
                  </a:moveTo>
                  <a:lnTo>
                    <a:pt x="7018" y="4328"/>
                  </a:lnTo>
                  <a:cubicBezTo>
                    <a:pt x="6934" y="4479"/>
                    <a:pt x="7051" y="4662"/>
                    <a:pt x="7219" y="4662"/>
                  </a:cubicBezTo>
                  <a:lnTo>
                    <a:pt x="8154" y="4662"/>
                  </a:lnTo>
                  <a:cubicBezTo>
                    <a:pt x="7937" y="4946"/>
                    <a:pt x="7586" y="5130"/>
                    <a:pt x="7219" y="5130"/>
                  </a:cubicBezTo>
                  <a:cubicBezTo>
                    <a:pt x="7102" y="5130"/>
                    <a:pt x="6985" y="5230"/>
                    <a:pt x="6985" y="5364"/>
                  </a:cubicBezTo>
                  <a:lnTo>
                    <a:pt x="6985" y="6200"/>
                  </a:lnTo>
                  <a:cubicBezTo>
                    <a:pt x="6985" y="6200"/>
                    <a:pt x="6968" y="6216"/>
                    <a:pt x="6968" y="6216"/>
                  </a:cubicBezTo>
                  <a:lnTo>
                    <a:pt x="6918" y="6266"/>
                  </a:lnTo>
                  <a:cubicBezTo>
                    <a:pt x="6742" y="6433"/>
                    <a:pt x="6517" y="6517"/>
                    <a:pt x="6291" y="6517"/>
                  </a:cubicBezTo>
                  <a:cubicBezTo>
                    <a:pt x="6066" y="6517"/>
                    <a:pt x="5840" y="6433"/>
                    <a:pt x="5665" y="6266"/>
                  </a:cubicBezTo>
                  <a:lnTo>
                    <a:pt x="5615" y="6216"/>
                  </a:lnTo>
                  <a:cubicBezTo>
                    <a:pt x="5615" y="6216"/>
                    <a:pt x="5598" y="6200"/>
                    <a:pt x="5598" y="6200"/>
                  </a:cubicBezTo>
                  <a:lnTo>
                    <a:pt x="5598" y="5364"/>
                  </a:lnTo>
                  <a:cubicBezTo>
                    <a:pt x="5598" y="5230"/>
                    <a:pt x="5481" y="5130"/>
                    <a:pt x="5364" y="5130"/>
                  </a:cubicBezTo>
                  <a:cubicBezTo>
                    <a:pt x="4996" y="5130"/>
                    <a:pt x="4645" y="4946"/>
                    <a:pt x="4428" y="4662"/>
                  </a:cubicBezTo>
                  <a:lnTo>
                    <a:pt x="5364" y="4662"/>
                  </a:lnTo>
                  <a:cubicBezTo>
                    <a:pt x="5531" y="4662"/>
                    <a:pt x="5648" y="4479"/>
                    <a:pt x="5564" y="4328"/>
                  </a:cubicBezTo>
                  <a:lnTo>
                    <a:pt x="5264" y="3727"/>
                  </a:lnTo>
                  <a:close/>
                  <a:moveTo>
                    <a:pt x="4428" y="12348"/>
                  </a:moveTo>
                  <a:cubicBezTo>
                    <a:pt x="4629" y="12348"/>
                    <a:pt x="4746" y="12599"/>
                    <a:pt x="4595" y="12749"/>
                  </a:cubicBezTo>
                  <a:cubicBezTo>
                    <a:pt x="4548" y="12797"/>
                    <a:pt x="4490" y="12818"/>
                    <a:pt x="4434" y="12818"/>
                  </a:cubicBezTo>
                  <a:cubicBezTo>
                    <a:pt x="4312" y="12818"/>
                    <a:pt x="4194" y="12719"/>
                    <a:pt x="4194" y="12582"/>
                  </a:cubicBezTo>
                  <a:cubicBezTo>
                    <a:pt x="4194" y="12449"/>
                    <a:pt x="4295" y="12348"/>
                    <a:pt x="4428" y="12348"/>
                  </a:cubicBezTo>
                  <a:close/>
                  <a:moveTo>
                    <a:pt x="8154" y="12348"/>
                  </a:moveTo>
                  <a:cubicBezTo>
                    <a:pt x="8288" y="12348"/>
                    <a:pt x="8388" y="12449"/>
                    <a:pt x="8388" y="12582"/>
                  </a:cubicBezTo>
                  <a:cubicBezTo>
                    <a:pt x="8388" y="12719"/>
                    <a:pt x="8271" y="12818"/>
                    <a:pt x="8148" y="12818"/>
                  </a:cubicBezTo>
                  <a:cubicBezTo>
                    <a:pt x="8092" y="12818"/>
                    <a:pt x="8035" y="12797"/>
                    <a:pt x="7987" y="12749"/>
                  </a:cubicBezTo>
                  <a:cubicBezTo>
                    <a:pt x="7837" y="12599"/>
                    <a:pt x="7954" y="12348"/>
                    <a:pt x="8154" y="12348"/>
                  </a:cubicBezTo>
                  <a:close/>
                  <a:moveTo>
                    <a:pt x="10730" y="4888"/>
                  </a:moveTo>
                  <a:cubicBezTo>
                    <a:pt x="11436" y="4888"/>
                    <a:pt x="12114" y="5427"/>
                    <a:pt x="12114" y="6266"/>
                  </a:cubicBezTo>
                  <a:lnTo>
                    <a:pt x="12114" y="6550"/>
                  </a:lnTo>
                  <a:cubicBezTo>
                    <a:pt x="12114" y="6918"/>
                    <a:pt x="11980" y="7269"/>
                    <a:pt x="11713" y="7536"/>
                  </a:cubicBezTo>
                  <a:lnTo>
                    <a:pt x="11045" y="8188"/>
                  </a:lnTo>
                  <a:cubicBezTo>
                    <a:pt x="10694" y="8555"/>
                    <a:pt x="10477" y="9040"/>
                    <a:pt x="10493" y="9558"/>
                  </a:cubicBezTo>
                  <a:cubicBezTo>
                    <a:pt x="10493" y="9942"/>
                    <a:pt x="10326" y="10310"/>
                    <a:pt x="10059" y="10577"/>
                  </a:cubicBezTo>
                  <a:lnTo>
                    <a:pt x="9875" y="10761"/>
                  </a:lnTo>
                  <a:cubicBezTo>
                    <a:pt x="9691" y="10945"/>
                    <a:pt x="9558" y="11162"/>
                    <a:pt x="9457" y="11396"/>
                  </a:cubicBezTo>
                  <a:cubicBezTo>
                    <a:pt x="9090" y="11713"/>
                    <a:pt x="8639" y="11880"/>
                    <a:pt x="8154" y="11880"/>
                  </a:cubicBezTo>
                  <a:cubicBezTo>
                    <a:pt x="7536" y="11880"/>
                    <a:pt x="7219" y="12632"/>
                    <a:pt x="7653" y="13083"/>
                  </a:cubicBezTo>
                  <a:cubicBezTo>
                    <a:pt x="7797" y="13222"/>
                    <a:pt x="7972" y="13284"/>
                    <a:pt x="8143" y="13284"/>
                  </a:cubicBezTo>
                  <a:cubicBezTo>
                    <a:pt x="8508" y="13284"/>
                    <a:pt x="8856" y="13003"/>
                    <a:pt x="8856" y="12582"/>
                  </a:cubicBezTo>
                  <a:cubicBezTo>
                    <a:pt x="8856" y="12465"/>
                    <a:pt x="8823" y="12365"/>
                    <a:pt x="8772" y="12265"/>
                  </a:cubicBezTo>
                  <a:cubicBezTo>
                    <a:pt x="8973" y="12215"/>
                    <a:pt x="9157" y="12148"/>
                    <a:pt x="9324" y="12048"/>
                  </a:cubicBezTo>
                  <a:cubicBezTo>
                    <a:pt x="9324" y="12081"/>
                    <a:pt x="9324" y="12098"/>
                    <a:pt x="9324" y="12114"/>
                  </a:cubicBezTo>
                  <a:lnTo>
                    <a:pt x="9324" y="13100"/>
                  </a:lnTo>
                  <a:cubicBezTo>
                    <a:pt x="9324" y="13636"/>
                    <a:pt x="8881" y="13978"/>
                    <a:pt x="8429" y="13978"/>
                  </a:cubicBezTo>
                  <a:cubicBezTo>
                    <a:pt x="8190" y="13978"/>
                    <a:pt x="7949" y="13882"/>
                    <a:pt x="7770" y="13668"/>
                  </a:cubicBezTo>
                  <a:lnTo>
                    <a:pt x="7235" y="13017"/>
                  </a:lnTo>
                  <a:cubicBezTo>
                    <a:pt x="6993" y="12724"/>
                    <a:pt x="6642" y="12578"/>
                    <a:pt x="6291" y="12578"/>
                  </a:cubicBezTo>
                  <a:cubicBezTo>
                    <a:pt x="5940" y="12578"/>
                    <a:pt x="5589" y="12724"/>
                    <a:pt x="5347" y="13017"/>
                  </a:cubicBezTo>
                  <a:lnTo>
                    <a:pt x="4812" y="13668"/>
                  </a:lnTo>
                  <a:cubicBezTo>
                    <a:pt x="4633" y="13882"/>
                    <a:pt x="4392" y="13978"/>
                    <a:pt x="4153" y="13978"/>
                  </a:cubicBezTo>
                  <a:cubicBezTo>
                    <a:pt x="3702" y="13978"/>
                    <a:pt x="3259" y="13636"/>
                    <a:pt x="3259" y="13100"/>
                  </a:cubicBezTo>
                  <a:lnTo>
                    <a:pt x="3259" y="12114"/>
                  </a:lnTo>
                  <a:cubicBezTo>
                    <a:pt x="3259" y="12098"/>
                    <a:pt x="3259" y="12081"/>
                    <a:pt x="3259" y="12048"/>
                  </a:cubicBezTo>
                  <a:cubicBezTo>
                    <a:pt x="3426" y="12148"/>
                    <a:pt x="3609" y="12215"/>
                    <a:pt x="3810" y="12265"/>
                  </a:cubicBezTo>
                  <a:cubicBezTo>
                    <a:pt x="3557" y="12770"/>
                    <a:pt x="3950" y="13275"/>
                    <a:pt x="4424" y="13275"/>
                  </a:cubicBezTo>
                  <a:cubicBezTo>
                    <a:pt x="4546" y="13275"/>
                    <a:pt x="4673" y="13242"/>
                    <a:pt x="4796" y="13167"/>
                  </a:cubicBezTo>
                  <a:cubicBezTo>
                    <a:pt x="5397" y="12799"/>
                    <a:pt x="5130" y="11880"/>
                    <a:pt x="4428" y="11880"/>
                  </a:cubicBezTo>
                  <a:cubicBezTo>
                    <a:pt x="3944" y="11880"/>
                    <a:pt x="3493" y="11713"/>
                    <a:pt x="3125" y="11396"/>
                  </a:cubicBezTo>
                  <a:cubicBezTo>
                    <a:pt x="3025" y="11162"/>
                    <a:pt x="2891" y="10945"/>
                    <a:pt x="2707" y="10761"/>
                  </a:cubicBezTo>
                  <a:lnTo>
                    <a:pt x="2523" y="10577"/>
                  </a:lnTo>
                  <a:cubicBezTo>
                    <a:pt x="2256" y="10310"/>
                    <a:pt x="2089" y="9942"/>
                    <a:pt x="2106" y="9558"/>
                  </a:cubicBezTo>
                  <a:cubicBezTo>
                    <a:pt x="2106" y="9040"/>
                    <a:pt x="1888" y="8555"/>
                    <a:pt x="1538" y="8188"/>
                  </a:cubicBezTo>
                  <a:lnTo>
                    <a:pt x="869" y="7520"/>
                  </a:lnTo>
                  <a:cubicBezTo>
                    <a:pt x="619" y="7269"/>
                    <a:pt x="468" y="6918"/>
                    <a:pt x="468" y="6550"/>
                  </a:cubicBezTo>
                  <a:lnTo>
                    <a:pt x="468" y="6266"/>
                  </a:lnTo>
                  <a:cubicBezTo>
                    <a:pt x="468" y="5427"/>
                    <a:pt x="1147" y="4888"/>
                    <a:pt x="1853" y="4888"/>
                  </a:cubicBezTo>
                  <a:cubicBezTo>
                    <a:pt x="2215" y="4888"/>
                    <a:pt x="2585" y="5030"/>
                    <a:pt x="2874" y="5347"/>
                  </a:cubicBezTo>
                  <a:lnTo>
                    <a:pt x="3994" y="6617"/>
                  </a:lnTo>
                  <a:cubicBezTo>
                    <a:pt x="3543" y="6784"/>
                    <a:pt x="3259" y="7219"/>
                    <a:pt x="3259" y="7687"/>
                  </a:cubicBezTo>
                  <a:cubicBezTo>
                    <a:pt x="3259" y="8188"/>
                    <a:pt x="3409" y="8672"/>
                    <a:pt x="3693" y="9090"/>
                  </a:cubicBezTo>
                  <a:lnTo>
                    <a:pt x="3760" y="9207"/>
                  </a:lnTo>
                  <a:cubicBezTo>
                    <a:pt x="3359" y="9742"/>
                    <a:pt x="3409" y="10510"/>
                    <a:pt x="3894" y="10978"/>
                  </a:cubicBezTo>
                  <a:lnTo>
                    <a:pt x="4161" y="11246"/>
                  </a:lnTo>
                  <a:cubicBezTo>
                    <a:pt x="4428" y="11513"/>
                    <a:pt x="4762" y="11647"/>
                    <a:pt x="5130" y="11647"/>
                  </a:cubicBezTo>
                  <a:cubicBezTo>
                    <a:pt x="5381" y="11647"/>
                    <a:pt x="5598" y="11864"/>
                    <a:pt x="5598" y="12114"/>
                  </a:cubicBezTo>
                  <a:lnTo>
                    <a:pt x="6066" y="12114"/>
                  </a:lnTo>
                  <a:cubicBezTo>
                    <a:pt x="6066" y="11596"/>
                    <a:pt x="5648" y="11179"/>
                    <a:pt x="5130" y="11179"/>
                  </a:cubicBezTo>
                  <a:cubicBezTo>
                    <a:pt x="4896" y="11179"/>
                    <a:pt x="4662" y="11095"/>
                    <a:pt x="4495" y="10928"/>
                  </a:cubicBezTo>
                  <a:lnTo>
                    <a:pt x="4228" y="10644"/>
                  </a:lnTo>
                  <a:cubicBezTo>
                    <a:pt x="3877" y="10293"/>
                    <a:pt x="3877" y="9742"/>
                    <a:pt x="4228" y="9391"/>
                  </a:cubicBezTo>
                  <a:lnTo>
                    <a:pt x="4295" y="9324"/>
                  </a:lnTo>
                  <a:lnTo>
                    <a:pt x="4428" y="9324"/>
                  </a:lnTo>
                  <a:cubicBezTo>
                    <a:pt x="4562" y="9324"/>
                    <a:pt x="4662" y="9424"/>
                    <a:pt x="4662" y="9558"/>
                  </a:cubicBezTo>
                  <a:cubicBezTo>
                    <a:pt x="4662" y="9775"/>
                    <a:pt x="4762" y="9976"/>
                    <a:pt x="4946" y="10109"/>
                  </a:cubicBezTo>
                  <a:lnTo>
                    <a:pt x="5498" y="10527"/>
                  </a:lnTo>
                  <a:cubicBezTo>
                    <a:pt x="5564" y="10577"/>
                    <a:pt x="5598" y="10644"/>
                    <a:pt x="5598" y="10711"/>
                  </a:cubicBezTo>
                  <a:lnTo>
                    <a:pt x="5598" y="10945"/>
                  </a:lnTo>
                  <a:lnTo>
                    <a:pt x="6066" y="10945"/>
                  </a:lnTo>
                  <a:lnTo>
                    <a:pt x="6066" y="10711"/>
                  </a:lnTo>
                  <a:cubicBezTo>
                    <a:pt x="6066" y="10494"/>
                    <a:pt x="5949" y="10293"/>
                    <a:pt x="5782" y="10159"/>
                  </a:cubicBezTo>
                  <a:lnTo>
                    <a:pt x="5213" y="9742"/>
                  </a:lnTo>
                  <a:cubicBezTo>
                    <a:pt x="5163" y="9692"/>
                    <a:pt x="5130" y="9625"/>
                    <a:pt x="5130" y="9558"/>
                  </a:cubicBezTo>
                  <a:cubicBezTo>
                    <a:pt x="5130" y="9157"/>
                    <a:pt x="4812" y="8856"/>
                    <a:pt x="4428" y="8856"/>
                  </a:cubicBezTo>
                  <a:lnTo>
                    <a:pt x="4194" y="8856"/>
                  </a:lnTo>
                  <a:cubicBezTo>
                    <a:pt x="4161" y="8856"/>
                    <a:pt x="4127" y="8856"/>
                    <a:pt x="4094" y="8873"/>
                  </a:cubicBezTo>
                  <a:lnTo>
                    <a:pt x="4077" y="8840"/>
                  </a:lnTo>
                  <a:cubicBezTo>
                    <a:pt x="3843" y="8505"/>
                    <a:pt x="3726" y="8104"/>
                    <a:pt x="3726" y="7687"/>
                  </a:cubicBezTo>
                  <a:cubicBezTo>
                    <a:pt x="3726" y="7319"/>
                    <a:pt x="4010" y="7018"/>
                    <a:pt x="4378" y="6985"/>
                  </a:cubicBezTo>
                  <a:lnTo>
                    <a:pt x="4796" y="7202"/>
                  </a:lnTo>
                  <a:cubicBezTo>
                    <a:pt x="4828" y="7216"/>
                    <a:pt x="4861" y="7223"/>
                    <a:pt x="4893" y="7223"/>
                  </a:cubicBezTo>
                  <a:cubicBezTo>
                    <a:pt x="5016" y="7223"/>
                    <a:pt x="5130" y="7130"/>
                    <a:pt x="5130" y="6985"/>
                  </a:cubicBezTo>
                  <a:lnTo>
                    <a:pt x="5130" y="6617"/>
                  </a:lnTo>
                  <a:cubicBezTo>
                    <a:pt x="5130" y="6561"/>
                    <a:pt x="5176" y="6527"/>
                    <a:pt x="5227" y="6527"/>
                  </a:cubicBezTo>
                  <a:cubicBezTo>
                    <a:pt x="5251" y="6527"/>
                    <a:pt x="5276" y="6534"/>
                    <a:pt x="5297" y="6550"/>
                  </a:cubicBezTo>
                  <a:lnTo>
                    <a:pt x="5330" y="6584"/>
                  </a:lnTo>
                  <a:cubicBezTo>
                    <a:pt x="5598" y="6851"/>
                    <a:pt x="5944" y="6985"/>
                    <a:pt x="6291" y="6985"/>
                  </a:cubicBezTo>
                  <a:cubicBezTo>
                    <a:pt x="6638" y="6985"/>
                    <a:pt x="6985" y="6851"/>
                    <a:pt x="7252" y="6584"/>
                  </a:cubicBezTo>
                  <a:lnTo>
                    <a:pt x="7285" y="6550"/>
                  </a:lnTo>
                  <a:cubicBezTo>
                    <a:pt x="7307" y="6534"/>
                    <a:pt x="7332" y="6527"/>
                    <a:pt x="7356" y="6527"/>
                  </a:cubicBezTo>
                  <a:cubicBezTo>
                    <a:pt x="7406" y="6527"/>
                    <a:pt x="7452" y="6561"/>
                    <a:pt x="7452" y="6617"/>
                  </a:cubicBezTo>
                  <a:lnTo>
                    <a:pt x="7452" y="6985"/>
                  </a:lnTo>
                  <a:cubicBezTo>
                    <a:pt x="7452" y="7130"/>
                    <a:pt x="7567" y="7223"/>
                    <a:pt x="7689" y="7223"/>
                  </a:cubicBezTo>
                  <a:cubicBezTo>
                    <a:pt x="7722" y="7223"/>
                    <a:pt x="7755" y="7216"/>
                    <a:pt x="7787" y="7202"/>
                  </a:cubicBezTo>
                  <a:lnTo>
                    <a:pt x="8204" y="6985"/>
                  </a:lnTo>
                  <a:cubicBezTo>
                    <a:pt x="8572" y="7018"/>
                    <a:pt x="8856" y="7319"/>
                    <a:pt x="8856" y="7687"/>
                  </a:cubicBezTo>
                  <a:cubicBezTo>
                    <a:pt x="8856" y="8104"/>
                    <a:pt x="8739" y="8505"/>
                    <a:pt x="8505" y="8840"/>
                  </a:cubicBezTo>
                  <a:lnTo>
                    <a:pt x="8488" y="8873"/>
                  </a:lnTo>
                  <a:cubicBezTo>
                    <a:pt x="8455" y="8856"/>
                    <a:pt x="8422" y="8856"/>
                    <a:pt x="8388" y="8856"/>
                  </a:cubicBezTo>
                  <a:lnTo>
                    <a:pt x="8154" y="8856"/>
                  </a:lnTo>
                  <a:cubicBezTo>
                    <a:pt x="7770" y="8856"/>
                    <a:pt x="7452" y="9174"/>
                    <a:pt x="7452" y="9558"/>
                  </a:cubicBezTo>
                  <a:cubicBezTo>
                    <a:pt x="7452" y="9625"/>
                    <a:pt x="7419" y="9692"/>
                    <a:pt x="7369" y="9742"/>
                  </a:cubicBezTo>
                  <a:lnTo>
                    <a:pt x="6801" y="10159"/>
                  </a:lnTo>
                  <a:cubicBezTo>
                    <a:pt x="6634" y="10293"/>
                    <a:pt x="6517" y="10494"/>
                    <a:pt x="6517" y="10711"/>
                  </a:cubicBezTo>
                  <a:lnTo>
                    <a:pt x="6517" y="10945"/>
                  </a:lnTo>
                  <a:lnTo>
                    <a:pt x="6985" y="10945"/>
                  </a:lnTo>
                  <a:lnTo>
                    <a:pt x="6985" y="10711"/>
                  </a:lnTo>
                  <a:cubicBezTo>
                    <a:pt x="6985" y="10644"/>
                    <a:pt x="7018" y="10577"/>
                    <a:pt x="7085" y="10527"/>
                  </a:cubicBezTo>
                  <a:lnTo>
                    <a:pt x="7636" y="10109"/>
                  </a:lnTo>
                  <a:cubicBezTo>
                    <a:pt x="7820" y="9976"/>
                    <a:pt x="7920" y="9775"/>
                    <a:pt x="7920" y="9558"/>
                  </a:cubicBezTo>
                  <a:cubicBezTo>
                    <a:pt x="7920" y="9424"/>
                    <a:pt x="8021" y="9324"/>
                    <a:pt x="8154" y="9324"/>
                  </a:cubicBezTo>
                  <a:lnTo>
                    <a:pt x="8288" y="9324"/>
                  </a:lnTo>
                  <a:lnTo>
                    <a:pt x="8355" y="9391"/>
                  </a:lnTo>
                  <a:cubicBezTo>
                    <a:pt x="8706" y="9742"/>
                    <a:pt x="8706" y="10293"/>
                    <a:pt x="8355" y="10644"/>
                  </a:cubicBezTo>
                  <a:lnTo>
                    <a:pt x="8087" y="10928"/>
                  </a:lnTo>
                  <a:cubicBezTo>
                    <a:pt x="7920" y="11095"/>
                    <a:pt x="7686" y="11179"/>
                    <a:pt x="7452" y="11179"/>
                  </a:cubicBezTo>
                  <a:cubicBezTo>
                    <a:pt x="6934" y="11179"/>
                    <a:pt x="6533" y="11596"/>
                    <a:pt x="6517" y="12114"/>
                  </a:cubicBezTo>
                  <a:lnTo>
                    <a:pt x="6985" y="12114"/>
                  </a:lnTo>
                  <a:cubicBezTo>
                    <a:pt x="6985" y="11864"/>
                    <a:pt x="7202" y="11647"/>
                    <a:pt x="7452" y="11647"/>
                  </a:cubicBezTo>
                  <a:cubicBezTo>
                    <a:pt x="7820" y="11647"/>
                    <a:pt x="8171" y="11513"/>
                    <a:pt x="8422" y="11246"/>
                  </a:cubicBezTo>
                  <a:lnTo>
                    <a:pt x="8689" y="10978"/>
                  </a:lnTo>
                  <a:cubicBezTo>
                    <a:pt x="9173" y="10510"/>
                    <a:pt x="9224" y="9742"/>
                    <a:pt x="8823" y="9207"/>
                  </a:cubicBezTo>
                  <a:lnTo>
                    <a:pt x="8889" y="9090"/>
                  </a:lnTo>
                  <a:cubicBezTo>
                    <a:pt x="9173" y="8672"/>
                    <a:pt x="9324" y="8188"/>
                    <a:pt x="9324" y="7687"/>
                  </a:cubicBezTo>
                  <a:cubicBezTo>
                    <a:pt x="9324" y="7219"/>
                    <a:pt x="9040" y="6784"/>
                    <a:pt x="8605" y="6617"/>
                  </a:cubicBezTo>
                  <a:lnTo>
                    <a:pt x="9708" y="5347"/>
                  </a:lnTo>
                  <a:cubicBezTo>
                    <a:pt x="9997" y="5030"/>
                    <a:pt x="10367" y="4888"/>
                    <a:pt x="10730" y="4888"/>
                  </a:cubicBezTo>
                  <a:close/>
                  <a:moveTo>
                    <a:pt x="5130" y="1"/>
                  </a:moveTo>
                  <a:lnTo>
                    <a:pt x="5130" y="469"/>
                  </a:lnTo>
                  <a:lnTo>
                    <a:pt x="4896" y="469"/>
                  </a:lnTo>
                  <a:cubicBezTo>
                    <a:pt x="4712" y="469"/>
                    <a:pt x="4612" y="652"/>
                    <a:pt x="4679" y="803"/>
                  </a:cubicBezTo>
                  <a:lnTo>
                    <a:pt x="4980" y="1404"/>
                  </a:lnTo>
                  <a:lnTo>
                    <a:pt x="3960" y="1404"/>
                  </a:lnTo>
                  <a:cubicBezTo>
                    <a:pt x="3760" y="1404"/>
                    <a:pt x="3660" y="1621"/>
                    <a:pt x="3777" y="1772"/>
                  </a:cubicBezTo>
                  <a:lnTo>
                    <a:pt x="4061" y="2139"/>
                  </a:lnTo>
                  <a:cubicBezTo>
                    <a:pt x="4311" y="2490"/>
                    <a:pt x="4696" y="2707"/>
                    <a:pt x="5130" y="2774"/>
                  </a:cubicBezTo>
                  <a:lnTo>
                    <a:pt x="5130" y="3259"/>
                  </a:lnTo>
                  <a:lnTo>
                    <a:pt x="4896" y="3259"/>
                  </a:lnTo>
                  <a:cubicBezTo>
                    <a:pt x="4712" y="3259"/>
                    <a:pt x="4612" y="3443"/>
                    <a:pt x="4679" y="3593"/>
                  </a:cubicBezTo>
                  <a:lnTo>
                    <a:pt x="4980" y="4195"/>
                  </a:lnTo>
                  <a:lnTo>
                    <a:pt x="3960" y="4195"/>
                  </a:lnTo>
                  <a:cubicBezTo>
                    <a:pt x="3760" y="4195"/>
                    <a:pt x="3660" y="4412"/>
                    <a:pt x="3777" y="4562"/>
                  </a:cubicBezTo>
                  <a:lnTo>
                    <a:pt x="4061" y="4930"/>
                  </a:lnTo>
                  <a:cubicBezTo>
                    <a:pt x="4311" y="5281"/>
                    <a:pt x="4696" y="5515"/>
                    <a:pt x="5130" y="5581"/>
                  </a:cubicBezTo>
                  <a:lnTo>
                    <a:pt x="5130" y="6066"/>
                  </a:lnTo>
                  <a:cubicBezTo>
                    <a:pt x="4863" y="6116"/>
                    <a:pt x="4662" y="6333"/>
                    <a:pt x="4662" y="6617"/>
                  </a:cubicBezTo>
                  <a:lnTo>
                    <a:pt x="4562" y="6567"/>
                  </a:lnTo>
                  <a:lnTo>
                    <a:pt x="3208" y="5047"/>
                  </a:lnTo>
                  <a:cubicBezTo>
                    <a:pt x="2828" y="4616"/>
                    <a:pt x="2337" y="4423"/>
                    <a:pt x="1853" y="4423"/>
                  </a:cubicBezTo>
                  <a:cubicBezTo>
                    <a:pt x="912" y="4423"/>
                    <a:pt x="0" y="5152"/>
                    <a:pt x="0" y="6266"/>
                  </a:cubicBezTo>
                  <a:lnTo>
                    <a:pt x="0" y="6550"/>
                  </a:lnTo>
                  <a:cubicBezTo>
                    <a:pt x="0" y="7052"/>
                    <a:pt x="184" y="7520"/>
                    <a:pt x="535" y="7854"/>
                  </a:cubicBezTo>
                  <a:lnTo>
                    <a:pt x="1203" y="8522"/>
                  </a:lnTo>
                  <a:cubicBezTo>
                    <a:pt x="1471" y="8789"/>
                    <a:pt x="1638" y="9157"/>
                    <a:pt x="1638" y="9558"/>
                  </a:cubicBezTo>
                  <a:cubicBezTo>
                    <a:pt x="1621" y="10059"/>
                    <a:pt x="1838" y="10544"/>
                    <a:pt x="2189" y="10911"/>
                  </a:cubicBezTo>
                  <a:lnTo>
                    <a:pt x="2373" y="11078"/>
                  </a:lnTo>
                  <a:cubicBezTo>
                    <a:pt x="2640" y="11362"/>
                    <a:pt x="2791" y="11730"/>
                    <a:pt x="2791" y="12114"/>
                  </a:cubicBezTo>
                  <a:lnTo>
                    <a:pt x="2791" y="13100"/>
                  </a:lnTo>
                  <a:cubicBezTo>
                    <a:pt x="2791" y="13916"/>
                    <a:pt x="3456" y="14441"/>
                    <a:pt x="4142" y="14441"/>
                  </a:cubicBezTo>
                  <a:cubicBezTo>
                    <a:pt x="4510" y="14441"/>
                    <a:pt x="4883" y="14291"/>
                    <a:pt x="5163" y="13952"/>
                  </a:cubicBezTo>
                  <a:lnTo>
                    <a:pt x="5698" y="13317"/>
                  </a:lnTo>
                  <a:cubicBezTo>
                    <a:pt x="5857" y="13134"/>
                    <a:pt x="6074" y="13042"/>
                    <a:pt x="6289" y="13042"/>
                  </a:cubicBezTo>
                  <a:cubicBezTo>
                    <a:pt x="6504" y="13042"/>
                    <a:pt x="6717" y="13134"/>
                    <a:pt x="6868" y="13317"/>
                  </a:cubicBezTo>
                  <a:lnTo>
                    <a:pt x="7402" y="13969"/>
                  </a:lnTo>
                  <a:cubicBezTo>
                    <a:pt x="7686" y="14299"/>
                    <a:pt x="8059" y="14446"/>
                    <a:pt x="8426" y="14446"/>
                  </a:cubicBezTo>
                  <a:cubicBezTo>
                    <a:pt x="9120" y="14446"/>
                    <a:pt x="9792" y="13920"/>
                    <a:pt x="9792" y="13100"/>
                  </a:cubicBezTo>
                  <a:lnTo>
                    <a:pt x="9792" y="12114"/>
                  </a:lnTo>
                  <a:cubicBezTo>
                    <a:pt x="9775" y="11730"/>
                    <a:pt x="9942" y="11362"/>
                    <a:pt x="10209" y="11078"/>
                  </a:cubicBezTo>
                  <a:lnTo>
                    <a:pt x="10393" y="10911"/>
                  </a:lnTo>
                  <a:cubicBezTo>
                    <a:pt x="10744" y="10544"/>
                    <a:pt x="10945" y="10059"/>
                    <a:pt x="10945" y="9558"/>
                  </a:cubicBezTo>
                  <a:cubicBezTo>
                    <a:pt x="10945" y="9174"/>
                    <a:pt x="11095" y="8789"/>
                    <a:pt x="11379" y="8522"/>
                  </a:cubicBezTo>
                  <a:lnTo>
                    <a:pt x="12047" y="7854"/>
                  </a:lnTo>
                  <a:cubicBezTo>
                    <a:pt x="12381" y="7520"/>
                    <a:pt x="12582" y="7052"/>
                    <a:pt x="12582" y="6550"/>
                  </a:cubicBezTo>
                  <a:lnTo>
                    <a:pt x="12582" y="6266"/>
                  </a:lnTo>
                  <a:cubicBezTo>
                    <a:pt x="12582" y="5247"/>
                    <a:pt x="11763" y="4428"/>
                    <a:pt x="10744" y="4428"/>
                  </a:cubicBezTo>
                  <a:cubicBezTo>
                    <a:pt x="10209" y="4428"/>
                    <a:pt x="9708" y="4646"/>
                    <a:pt x="9374" y="5047"/>
                  </a:cubicBezTo>
                  <a:lnTo>
                    <a:pt x="8004" y="6567"/>
                  </a:lnTo>
                  <a:lnTo>
                    <a:pt x="7920" y="6617"/>
                  </a:lnTo>
                  <a:cubicBezTo>
                    <a:pt x="7920" y="6350"/>
                    <a:pt x="7720" y="6116"/>
                    <a:pt x="7452" y="6066"/>
                  </a:cubicBezTo>
                  <a:lnTo>
                    <a:pt x="7452" y="5581"/>
                  </a:lnTo>
                  <a:cubicBezTo>
                    <a:pt x="7887" y="5515"/>
                    <a:pt x="8271" y="5281"/>
                    <a:pt x="8522" y="4946"/>
                  </a:cubicBezTo>
                  <a:lnTo>
                    <a:pt x="8806" y="4562"/>
                  </a:lnTo>
                  <a:cubicBezTo>
                    <a:pt x="8923" y="4412"/>
                    <a:pt x="8806" y="4195"/>
                    <a:pt x="8622" y="4195"/>
                  </a:cubicBezTo>
                  <a:lnTo>
                    <a:pt x="7603" y="4195"/>
                  </a:lnTo>
                  <a:lnTo>
                    <a:pt x="7904" y="3593"/>
                  </a:lnTo>
                  <a:cubicBezTo>
                    <a:pt x="7970" y="3443"/>
                    <a:pt x="7870" y="3259"/>
                    <a:pt x="7686" y="3259"/>
                  </a:cubicBezTo>
                  <a:lnTo>
                    <a:pt x="7452" y="3259"/>
                  </a:lnTo>
                  <a:lnTo>
                    <a:pt x="7452" y="2774"/>
                  </a:lnTo>
                  <a:cubicBezTo>
                    <a:pt x="7887" y="2707"/>
                    <a:pt x="8271" y="2490"/>
                    <a:pt x="8522" y="2139"/>
                  </a:cubicBezTo>
                  <a:lnTo>
                    <a:pt x="8806" y="1772"/>
                  </a:lnTo>
                  <a:cubicBezTo>
                    <a:pt x="8923" y="1621"/>
                    <a:pt x="8806" y="1404"/>
                    <a:pt x="8622" y="1404"/>
                  </a:cubicBezTo>
                  <a:lnTo>
                    <a:pt x="7603" y="1404"/>
                  </a:lnTo>
                  <a:lnTo>
                    <a:pt x="7904" y="803"/>
                  </a:lnTo>
                  <a:cubicBezTo>
                    <a:pt x="7970" y="652"/>
                    <a:pt x="7853" y="469"/>
                    <a:pt x="7686" y="469"/>
                  </a:cubicBezTo>
                  <a:lnTo>
                    <a:pt x="7452" y="469"/>
                  </a:lnTo>
                  <a:lnTo>
                    <a:pt x="7452" y="1"/>
                  </a:lnTo>
                  <a:lnTo>
                    <a:pt x="6985" y="1"/>
                  </a:lnTo>
                  <a:lnTo>
                    <a:pt x="6985" y="469"/>
                  </a:lnTo>
                  <a:lnTo>
                    <a:pt x="5598" y="469"/>
                  </a:lnTo>
                  <a:lnTo>
                    <a:pt x="559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5"/>
          <p:cNvGrpSpPr/>
          <p:nvPr/>
        </p:nvGrpSpPr>
        <p:grpSpPr>
          <a:xfrm>
            <a:off x="167911" y="1517665"/>
            <a:ext cx="422547" cy="476103"/>
            <a:chOff x="1728771" y="1371106"/>
            <a:chExt cx="422547" cy="476103"/>
          </a:xfrm>
        </p:grpSpPr>
        <p:sp>
          <p:nvSpPr>
            <p:cNvPr id="821" name="Google Shape;821;p45"/>
            <p:cNvSpPr/>
            <p:nvPr/>
          </p:nvSpPr>
          <p:spPr>
            <a:xfrm>
              <a:off x="1728771" y="1493730"/>
              <a:ext cx="283867" cy="207299"/>
            </a:xfrm>
            <a:custGeom>
              <a:avLst/>
              <a:gdLst/>
              <a:ahLst/>
              <a:cxnLst/>
              <a:rect l="l" t="t" r="r" b="b"/>
              <a:pathLst>
                <a:path w="8857" h="6468" extrusionOk="0">
                  <a:moveTo>
                    <a:pt x="6951" y="1"/>
                  </a:moveTo>
                  <a:lnTo>
                    <a:pt x="6617" y="135"/>
                  </a:lnTo>
                  <a:cubicBezTo>
                    <a:pt x="5782" y="502"/>
                    <a:pt x="5147" y="1254"/>
                    <a:pt x="4946" y="2156"/>
                  </a:cubicBezTo>
                  <a:lnTo>
                    <a:pt x="4796" y="2875"/>
                  </a:lnTo>
                  <a:lnTo>
                    <a:pt x="4779" y="2958"/>
                  </a:lnTo>
                  <a:cubicBezTo>
                    <a:pt x="4612" y="3008"/>
                    <a:pt x="4462" y="3059"/>
                    <a:pt x="4311" y="3125"/>
                  </a:cubicBezTo>
                  <a:cubicBezTo>
                    <a:pt x="3526" y="3443"/>
                    <a:pt x="2674" y="3593"/>
                    <a:pt x="1822" y="3593"/>
                  </a:cubicBezTo>
                  <a:lnTo>
                    <a:pt x="1" y="3593"/>
                  </a:lnTo>
                  <a:lnTo>
                    <a:pt x="1" y="4562"/>
                  </a:lnTo>
                  <a:lnTo>
                    <a:pt x="2390" y="4562"/>
                  </a:lnTo>
                  <a:lnTo>
                    <a:pt x="3877" y="5398"/>
                  </a:lnTo>
                  <a:cubicBezTo>
                    <a:pt x="5097" y="6100"/>
                    <a:pt x="6500" y="6467"/>
                    <a:pt x="7920" y="6467"/>
                  </a:cubicBezTo>
                  <a:lnTo>
                    <a:pt x="8856" y="6467"/>
                  </a:lnTo>
                  <a:lnTo>
                    <a:pt x="8856" y="5515"/>
                  </a:lnTo>
                  <a:lnTo>
                    <a:pt x="8405" y="5515"/>
                  </a:lnTo>
                  <a:cubicBezTo>
                    <a:pt x="6834" y="5515"/>
                    <a:pt x="5297" y="5114"/>
                    <a:pt x="3910" y="4362"/>
                  </a:cubicBezTo>
                  <a:cubicBezTo>
                    <a:pt x="4194" y="4295"/>
                    <a:pt x="4478" y="4211"/>
                    <a:pt x="4746" y="4094"/>
                  </a:cubicBezTo>
                  <a:lnTo>
                    <a:pt x="4829" y="4061"/>
                  </a:lnTo>
                  <a:cubicBezTo>
                    <a:pt x="5598" y="3760"/>
                    <a:pt x="6417" y="3593"/>
                    <a:pt x="7235" y="3593"/>
                  </a:cubicBezTo>
                  <a:lnTo>
                    <a:pt x="7904" y="3593"/>
                  </a:lnTo>
                  <a:lnTo>
                    <a:pt x="7185" y="2641"/>
                  </a:lnTo>
                  <a:lnTo>
                    <a:pt x="6801" y="2641"/>
                  </a:lnTo>
                  <a:cubicBezTo>
                    <a:pt x="6450" y="2641"/>
                    <a:pt x="6082" y="2674"/>
                    <a:pt x="5732" y="2724"/>
                  </a:cubicBezTo>
                  <a:lnTo>
                    <a:pt x="5748" y="2641"/>
                  </a:lnTo>
                  <a:lnTo>
                    <a:pt x="5782" y="2474"/>
                  </a:lnTo>
                  <a:cubicBezTo>
                    <a:pt x="5915" y="1822"/>
                    <a:pt x="6333" y="1271"/>
                    <a:pt x="6935" y="970"/>
                  </a:cubicBezTo>
                  <a:lnTo>
                    <a:pt x="6951" y="970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2012606" y="1401650"/>
              <a:ext cx="107656" cy="107656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485"/>
                  </a:lnTo>
                  <a:cubicBezTo>
                    <a:pt x="1587" y="485"/>
                    <a:pt x="2874" y="1771"/>
                    <a:pt x="2891" y="3358"/>
                  </a:cubicBezTo>
                  <a:lnTo>
                    <a:pt x="3358" y="3358"/>
                  </a:lnTo>
                  <a:cubicBezTo>
                    <a:pt x="3358" y="1504"/>
                    <a:pt x="1855" y="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1979915" y="1402708"/>
              <a:ext cx="18781" cy="18781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519" y="0"/>
                  </a:moveTo>
                  <a:cubicBezTo>
                    <a:pt x="335" y="34"/>
                    <a:pt x="168" y="84"/>
                    <a:pt x="1" y="134"/>
                  </a:cubicBezTo>
                  <a:lnTo>
                    <a:pt x="135" y="585"/>
                  </a:lnTo>
                  <a:cubicBezTo>
                    <a:pt x="285" y="535"/>
                    <a:pt x="435" y="502"/>
                    <a:pt x="586" y="485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1728771" y="1371106"/>
              <a:ext cx="422547" cy="476103"/>
            </a:xfrm>
            <a:custGeom>
              <a:avLst/>
              <a:gdLst/>
              <a:ahLst/>
              <a:cxnLst/>
              <a:rect l="l" t="t" r="r" b="b"/>
              <a:pathLst>
                <a:path w="13184" h="14855" extrusionOk="0">
                  <a:moveTo>
                    <a:pt x="6717" y="5230"/>
                  </a:moveTo>
                  <a:cubicBezTo>
                    <a:pt x="6717" y="5565"/>
                    <a:pt x="6767" y="5899"/>
                    <a:pt x="6884" y="6233"/>
                  </a:cubicBezTo>
                  <a:lnTo>
                    <a:pt x="6801" y="6233"/>
                  </a:lnTo>
                  <a:cubicBezTo>
                    <a:pt x="6550" y="6233"/>
                    <a:pt x="6283" y="6250"/>
                    <a:pt x="6032" y="6266"/>
                  </a:cubicBezTo>
                  <a:cubicBezTo>
                    <a:pt x="6133" y="5849"/>
                    <a:pt x="6366" y="5481"/>
                    <a:pt x="6717" y="5230"/>
                  </a:cubicBezTo>
                  <a:close/>
                  <a:moveTo>
                    <a:pt x="6701" y="4194"/>
                  </a:moveTo>
                  <a:lnTo>
                    <a:pt x="6701" y="4646"/>
                  </a:lnTo>
                  <a:cubicBezTo>
                    <a:pt x="6099" y="4996"/>
                    <a:pt x="5681" y="5581"/>
                    <a:pt x="5548" y="6250"/>
                  </a:cubicBezTo>
                  <a:lnTo>
                    <a:pt x="5531" y="6350"/>
                  </a:lnTo>
                  <a:cubicBezTo>
                    <a:pt x="5381" y="6367"/>
                    <a:pt x="5230" y="6400"/>
                    <a:pt x="5097" y="6433"/>
                  </a:cubicBezTo>
                  <a:lnTo>
                    <a:pt x="5180" y="6032"/>
                  </a:lnTo>
                  <a:cubicBezTo>
                    <a:pt x="5364" y="5214"/>
                    <a:pt x="5932" y="4529"/>
                    <a:pt x="6701" y="4194"/>
                  </a:cubicBezTo>
                  <a:close/>
                  <a:moveTo>
                    <a:pt x="5648" y="7870"/>
                  </a:moveTo>
                  <a:cubicBezTo>
                    <a:pt x="5732" y="7971"/>
                    <a:pt x="5798" y="8054"/>
                    <a:pt x="5882" y="8138"/>
                  </a:cubicBezTo>
                  <a:lnTo>
                    <a:pt x="5999" y="8255"/>
                  </a:lnTo>
                  <a:cubicBezTo>
                    <a:pt x="6183" y="8455"/>
                    <a:pt x="6366" y="8672"/>
                    <a:pt x="6517" y="8906"/>
                  </a:cubicBezTo>
                  <a:cubicBezTo>
                    <a:pt x="5849" y="8756"/>
                    <a:pt x="5180" y="8539"/>
                    <a:pt x="4562" y="8255"/>
                  </a:cubicBezTo>
                  <a:cubicBezTo>
                    <a:pt x="4646" y="8221"/>
                    <a:pt x="4746" y="8188"/>
                    <a:pt x="4846" y="8138"/>
                  </a:cubicBezTo>
                  <a:lnTo>
                    <a:pt x="4913" y="8104"/>
                  </a:lnTo>
                  <a:cubicBezTo>
                    <a:pt x="5163" y="8021"/>
                    <a:pt x="5397" y="7937"/>
                    <a:pt x="5648" y="7870"/>
                  </a:cubicBezTo>
                  <a:close/>
                  <a:moveTo>
                    <a:pt x="7803" y="7670"/>
                  </a:moveTo>
                  <a:cubicBezTo>
                    <a:pt x="8188" y="8054"/>
                    <a:pt x="8455" y="8555"/>
                    <a:pt x="8572" y="9107"/>
                  </a:cubicBezTo>
                  <a:lnTo>
                    <a:pt x="8405" y="9107"/>
                  </a:lnTo>
                  <a:cubicBezTo>
                    <a:pt x="7987" y="9107"/>
                    <a:pt x="7553" y="9073"/>
                    <a:pt x="7135" y="9007"/>
                  </a:cubicBezTo>
                  <a:cubicBezTo>
                    <a:pt x="6935" y="8606"/>
                    <a:pt x="6651" y="8238"/>
                    <a:pt x="6333" y="7904"/>
                  </a:cubicBezTo>
                  <a:lnTo>
                    <a:pt x="6216" y="7804"/>
                  </a:lnTo>
                  <a:cubicBezTo>
                    <a:pt x="6216" y="7787"/>
                    <a:pt x="6199" y="7770"/>
                    <a:pt x="6183" y="7753"/>
                  </a:cubicBezTo>
                  <a:cubicBezTo>
                    <a:pt x="6534" y="7703"/>
                    <a:pt x="6884" y="7670"/>
                    <a:pt x="7235" y="7670"/>
                  </a:cubicBezTo>
                  <a:close/>
                  <a:moveTo>
                    <a:pt x="3894" y="8438"/>
                  </a:moveTo>
                  <a:cubicBezTo>
                    <a:pt x="5280" y="9190"/>
                    <a:pt x="6834" y="9575"/>
                    <a:pt x="8405" y="9575"/>
                  </a:cubicBezTo>
                  <a:lnTo>
                    <a:pt x="8622" y="9575"/>
                  </a:lnTo>
                  <a:cubicBezTo>
                    <a:pt x="8622" y="9608"/>
                    <a:pt x="8622" y="9641"/>
                    <a:pt x="8622" y="9675"/>
                  </a:cubicBezTo>
                  <a:lnTo>
                    <a:pt x="8622" y="10059"/>
                  </a:lnTo>
                  <a:lnTo>
                    <a:pt x="7920" y="10059"/>
                  </a:lnTo>
                  <a:cubicBezTo>
                    <a:pt x="6534" y="10059"/>
                    <a:pt x="5180" y="9708"/>
                    <a:pt x="3994" y="9023"/>
                  </a:cubicBezTo>
                  <a:lnTo>
                    <a:pt x="3192" y="8572"/>
                  </a:lnTo>
                  <a:cubicBezTo>
                    <a:pt x="3426" y="8539"/>
                    <a:pt x="3660" y="8489"/>
                    <a:pt x="3894" y="8438"/>
                  </a:cubicBezTo>
                  <a:close/>
                  <a:moveTo>
                    <a:pt x="8876" y="485"/>
                  </a:moveTo>
                  <a:cubicBezTo>
                    <a:pt x="8897" y="485"/>
                    <a:pt x="8918" y="485"/>
                    <a:pt x="8940" y="485"/>
                  </a:cubicBezTo>
                  <a:cubicBezTo>
                    <a:pt x="11028" y="519"/>
                    <a:pt x="12682" y="2223"/>
                    <a:pt x="12699" y="4311"/>
                  </a:cubicBezTo>
                  <a:lnTo>
                    <a:pt x="12699" y="9107"/>
                  </a:lnTo>
                  <a:cubicBezTo>
                    <a:pt x="12699" y="10878"/>
                    <a:pt x="11997" y="12582"/>
                    <a:pt x="10727" y="13852"/>
                  </a:cubicBezTo>
                  <a:lnTo>
                    <a:pt x="10694" y="13885"/>
                  </a:lnTo>
                  <a:cubicBezTo>
                    <a:pt x="10377" y="14203"/>
                    <a:pt x="9959" y="14370"/>
                    <a:pt x="9508" y="14370"/>
                  </a:cubicBezTo>
                  <a:lnTo>
                    <a:pt x="9341" y="14370"/>
                  </a:lnTo>
                  <a:cubicBezTo>
                    <a:pt x="8422" y="14370"/>
                    <a:pt x="7670" y="13618"/>
                    <a:pt x="7670" y="12699"/>
                  </a:cubicBezTo>
                  <a:lnTo>
                    <a:pt x="7670" y="11129"/>
                  </a:lnTo>
                  <a:cubicBezTo>
                    <a:pt x="7670" y="10928"/>
                    <a:pt x="7653" y="10728"/>
                    <a:pt x="7620" y="10527"/>
                  </a:cubicBezTo>
                  <a:cubicBezTo>
                    <a:pt x="7720" y="10527"/>
                    <a:pt x="7820" y="10544"/>
                    <a:pt x="7920" y="10544"/>
                  </a:cubicBezTo>
                  <a:lnTo>
                    <a:pt x="8622" y="10544"/>
                  </a:lnTo>
                  <a:lnTo>
                    <a:pt x="8622" y="11012"/>
                  </a:lnTo>
                  <a:lnTo>
                    <a:pt x="9107" y="11012"/>
                  </a:lnTo>
                  <a:lnTo>
                    <a:pt x="9107" y="9675"/>
                  </a:lnTo>
                  <a:cubicBezTo>
                    <a:pt x="9107" y="8789"/>
                    <a:pt x="8756" y="7937"/>
                    <a:pt x="8121" y="7302"/>
                  </a:cubicBezTo>
                  <a:lnTo>
                    <a:pt x="8021" y="7202"/>
                  </a:lnTo>
                  <a:cubicBezTo>
                    <a:pt x="7486" y="6667"/>
                    <a:pt x="7185" y="5932"/>
                    <a:pt x="7185" y="5180"/>
                  </a:cubicBezTo>
                  <a:lnTo>
                    <a:pt x="7185" y="3359"/>
                  </a:lnTo>
                  <a:lnTo>
                    <a:pt x="6701" y="3359"/>
                  </a:lnTo>
                  <a:lnTo>
                    <a:pt x="6701" y="3677"/>
                  </a:lnTo>
                  <a:lnTo>
                    <a:pt x="6534" y="3743"/>
                  </a:lnTo>
                  <a:cubicBezTo>
                    <a:pt x="5899" y="4027"/>
                    <a:pt x="5364" y="4495"/>
                    <a:pt x="5030" y="5113"/>
                  </a:cubicBezTo>
                  <a:cubicBezTo>
                    <a:pt x="5030" y="5047"/>
                    <a:pt x="5030" y="4980"/>
                    <a:pt x="5030" y="4913"/>
                  </a:cubicBezTo>
                  <a:lnTo>
                    <a:pt x="5030" y="4412"/>
                  </a:lnTo>
                  <a:cubicBezTo>
                    <a:pt x="5030" y="3342"/>
                    <a:pt x="5464" y="2323"/>
                    <a:pt x="6233" y="1571"/>
                  </a:cubicBezTo>
                  <a:cubicBezTo>
                    <a:pt x="6936" y="868"/>
                    <a:pt x="7880" y="485"/>
                    <a:pt x="8876" y="485"/>
                  </a:cubicBezTo>
                  <a:close/>
                  <a:moveTo>
                    <a:pt x="8873" y="1"/>
                  </a:moveTo>
                  <a:cubicBezTo>
                    <a:pt x="7753" y="1"/>
                    <a:pt x="6684" y="435"/>
                    <a:pt x="5899" y="1237"/>
                  </a:cubicBezTo>
                  <a:cubicBezTo>
                    <a:pt x="5047" y="2073"/>
                    <a:pt x="4562" y="3225"/>
                    <a:pt x="4545" y="4412"/>
                  </a:cubicBezTo>
                  <a:lnTo>
                    <a:pt x="4545" y="4913"/>
                  </a:lnTo>
                  <a:cubicBezTo>
                    <a:pt x="4545" y="5297"/>
                    <a:pt x="4595" y="5682"/>
                    <a:pt x="4696" y="6049"/>
                  </a:cubicBezTo>
                  <a:lnTo>
                    <a:pt x="4562" y="6601"/>
                  </a:lnTo>
                  <a:cubicBezTo>
                    <a:pt x="4445" y="6634"/>
                    <a:pt x="4328" y="6684"/>
                    <a:pt x="4228" y="6717"/>
                  </a:cubicBezTo>
                  <a:cubicBezTo>
                    <a:pt x="3459" y="7035"/>
                    <a:pt x="2640" y="7185"/>
                    <a:pt x="1822" y="7185"/>
                  </a:cubicBezTo>
                  <a:lnTo>
                    <a:pt x="1" y="7185"/>
                  </a:lnTo>
                  <a:lnTo>
                    <a:pt x="1" y="7670"/>
                  </a:lnTo>
                  <a:lnTo>
                    <a:pt x="1822" y="7670"/>
                  </a:lnTo>
                  <a:cubicBezTo>
                    <a:pt x="2707" y="7670"/>
                    <a:pt x="3576" y="7503"/>
                    <a:pt x="4395" y="7169"/>
                  </a:cubicBezTo>
                  <a:cubicBezTo>
                    <a:pt x="5163" y="6868"/>
                    <a:pt x="5982" y="6701"/>
                    <a:pt x="6801" y="6701"/>
                  </a:cubicBezTo>
                  <a:lnTo>
                    <a:pt x="7068" y="6701"/>
                  </a:lnTo>
                  <a:cubicBezTo>
                    <a:pt x="7169" y="6868"/>
                    <a:pt x="7269" y="7035"/>
                    <a:pt x="7386" y="7185"/>
                  </a:cubicBezTo>
                  <a:lnTo>
                    <a:pt x="7235" y="7185"/>
                  </a:lnTo>
                  <a:cubicBezTo>
                    <a:pt x="6383" y="7185"/>
                    <a:pt x="5531" y="7352"/>
                    <a:pt x="4746" y="7670"/>
                  </a:cubicBezTo>
                  <a:lnTo>
                    <a:pt x="4662" y="7703"/>
                  </a:lnTo>
                  <a:cubicBezTo>
                    <a:pt x="3927" y="7987"/>
                    <a:pt x="3142" y="8138"/>
                    <a:pt x="2340" y="8138"/>
                  </a:cubicBezTo>
                  <a:lnTo>
                    <a:pt x="1" y="8138"/>
                  </a:lnTo>
                  <a:lnTo>
                    <a:pt x="1" y="8622"/>
                  </a:lnTo>
                  <a:lnTo>
                    <a:pt x="2323" y="8622"/>
                  </a:lnTo>
                  <a:lnTo>
                    <a:pt x="3743" y="9441"/>
                  </a:lnTo>
                  <a:cubicBezTo>
                    <a:pt x="4796" y="10026"/>
                    <a:pt x="5949" y="10393"/>
                    <a:pt x="7135" y="10494"/>
                  </a:cubicBezTo>
                  <a:cubicBezTo>
                    <a:pt x="7169" y="10711"/>
                    <a:pt x="7185" y="10911"/>
                    <a:pt x="7185" y="11129"/>
                  </a:cubicBezTo>
                  <a:lnTo>
                    <a:pt x="7185" y="12699"/>
                  </a:lnTo>
                  <a:cubicBezTo>
                    <a:pt x="7185" y="13885"/>
                    <a:pt x="8154" y="14855"/>
                    <a:pt x="9341" y="14855"/>
                  </a:cubicBezTo>
                  <a:lnTo>
                    <a:pt x="9508" y="14855"/>
                  </a:lnTo>
                  <a:cubicBezTo>
                    <a:pt x="10076" y="14855"/>
                    <a:pt x="10627" y="14637"/>
                    <a:pt x="11028" y="14220"/>
                  </a:cubicBezTo>
                  <a:lnTo>
                    <a:pt x="11078" y="14186"/>
                  </a:lnTo>
                  <a:cubicBezTo>
                    <a:pt x="12432" y="12833"/>
                    <a:pt x="13184" y="11012"/>
                    <a:pt x="13184" y="9107"/>
                  </a:cubicBezTo>
                  <a:lnTo>
                    <a:pt x="13184" y="4311"/>
                  </a:lnTo>
                  <a:cubicBezTo>
                    <a:pt x="13167" y="1972"/>
                    <a:pt x="11296" y="51"/>
                    <a:pt x="894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ol 2">
            <a:extLst>
              <a:ext uri="{FF2B5EF4-FFF2-40B4-BE49-F238E27FC236}">
                <a16:creationId xmlns:a16="http://schemas.microsoft.com/office/drawing/2014/main" id="{EC2A345A-8A96-7096-C334-4B9456A17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7806" y="4244898"/>
            <a:ext cx="696043" cy="356052"/>
          </a:xfrm>
        </p:spPr>
        <p:txBody>
          <a:bodyPr/>
          <a:lstStyle/>
          <a:p>
            <a:endParaRPr lang="ca-ES" dirty="0"/>
          </a:p>
        </p:txBody>
      </p:sp>
      <p:sp>
        <p:nvSpPr>
          <p:cNvPr id="4" name="Google Shape;799;p45">
            <a:extLst>
              <a:ext uri="{FF2B5EF4-FFF2-40B4-BE49-F238E27FC236}">
                <a16:creationId xmlns:a16="http://schemas.microsoft.com/office/drawing/2014/main" id="{B717B060-3467-9D55-B184-2AD37BA9EA27}"/>
              </a:ext>
            </a:extLst>
          </p:cNvPr>
          <p:cNvSpPr/>
          <p:nvPr/>
        </p:nvSpPr>
        <p:spPr>
          <a:xfrm>
            <a:off x="1372942" y="1644275"/>
            <a:ext cx="763971" cy="722186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tge 6" descr="Imatge que conté text, diagrama, captura de pantalla, nombre&#10;&#10;Descripció generada automàticament">
            <a:extLst>
              <a:ext uri="{FF2B5EF4-FFF2-40B4-BE49-F238E27FC236}">
                <a16:creationId xmlns:a16="http://schemas.microsoft.com/office/drawing/2014/main" id="{68AEC01A-4300-ECA0-CF24-7F3E12DC4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753" y="240266"/>
            <a:ext cx="3415838" cy="4815230"/>
          </a:xfrm>
          <a:prstGeom prst="rect">
            <a:avLst/>
          </a:prstGeom>
        </p:spPr>
      </p:pic>
      <p:sp>
        <p:nvSpPr>
          <p:cNvPr id="9" name="QuadreDeText 8">
            <a:extLst>
              <a:ext uri="{FF2B5EF4-FFF2-40B4-BE49-F238E27FC236}">
                <a16:creationId xmlns:a16="http://schemas.microsoft.com/office/drawing/2014/main" id="{0CF8B9E4-E568-D1B7-3E18-CE84B9B0805D}"/>
              </a:ext>
            </a:extLst>
          </p:cNvPr>
          <p:cNvSpPr txBox="1"/>
          <p:nvPr/>
        </p:nvSpPr>
        <p:spPr>
          <a:xfrm>
            <a:off x="2725300" y="1263374"/>
            <a:ext cx="1976368" cy="523220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 err="1">
                <a:solidFill>
                  <a:schemeClr val="tx1">
                    <a:lumMod val="75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The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 2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misclassified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prediction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 in TOP 3</a:t>
            </a:r>
            <a:endParaRPr lang="ca-ES" dirty="0">
              <a:solidFill>
                <a:schemeClr val="tx1">
                  <a:lumMod val="75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10" name="Fletxa: dreta 9">
            <a:extLst>
              <a:ext uri="{FF2B5EF4-FFF2-40B4-BE49-F238E27FC236}">
                <a16:creationId xmlns:a16="http://schemas.microsoft.com/office/drawing/2014/main" id="{33FCB5B7-6B20-80DC-F068-5337AFF3F840}"/>
              </a:ext>
            </a:extLst>
          </p:cNvPr>
          <p:cNvSpPr/>
          <p:nvPr/>
        </p:nvSpPr>
        <p:spPr>
          <a:xfrm>
            <a:off x="4849091" y="1412587"/>
            <a:ext cx="1053624" cy="25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Fletxa: dreta 10">
            <a:extLst>
              <a:ext uri="{FF2B5EF4-FFF2-40B4-BE49-F238E27FC236}">
                <a16:creationId xmlns:a16="http://schemas.microsoft.com/office/drawing/2014/main" id="{B3726B6E-0C66-43A6-25CE-628DAA1C10E1}"/>
              </a:ext>
            </a:extLst>
          </p:cNvPr>
          <p:cNvSpPr/>
          <p:nvPr/>
        </p:nvSpPr>
        <p:spPr>
          <a:xfrm rot="5400000">
            <a:off x="3438061" y="1915480"/>
            <a:ext cx="417551" cy="32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title"/>
          </p:nvPr>
        </p:nvSpPr>
        <p:spPr>
          <a:xfrm>
            <a:off x="4882352" y="822570"/>
            <a:ext cx="3116020" cy="1132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b="1" dirty="0" err="1">
                <a:latin typeface="Hind" panose="02000000000000000000" pitchFamily="2" charset="0"/>
                <a:cs typeface="Hind" panose="02000000000000000000" pitchFamily="2" charset="0"/>
              </a:rPr>
              <a:t>Graphical</a:t>
            </a:r>
            <a:r>
              <a:rPr lang="ca-ES" b="1" dirty="0">
                <a:latin typeface="Hind" panose="02000000000000000000" pitchFamily="2" charset="0"/>
                <a:cs typeface="Hind" panose="02000000000000000000" pitchFamily="2" charset="0"/>
              </a:rPr>
              <a:t> Interface</a:t>
            </a:r>
            <a:endParaRPr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5" name="Subtítol 4">
            <a:extLst>
              <a:ext uri="{FF2B5EF4-FFF2-40B4-BE49-F238E27FC236}">
                <a16:creationId xmlns:a16="http://schemas.microsoft.com/office/drawing/2014/main" id="{48BB5CBE-C3B3-F854-A54F-4EFC08EBB861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1BD4A144-B3A6-109B-1C51-4BD36CA68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80"/>
          <a:stretch/>
        </p:blipFill>
        <p:spPr>
          <a:xfrm>
            <a:off x="3527850" y="2571750"/>
            <a:ext cx="5157268" cy="2403068"/>
          </a:xfrm>
          <a:prstGeom prst="rect">
            <a:avLst/>
          </a:prstGeom>
        </p:spPr>
      </p:pic>
      <p:pic>
        <p:nvPicPr>
          <p:cNvPr id="4" name="Imatge 3" descr="Imatge que conté text, captura de pantalla, programari, Pàgina web&#10;&#10;Descripció generada automàticament">
            <a:extLst>
              <a:ext uri="{FF2B5EF4-FFF2-40B4-BE49-F238E27FC236}">
                <a16:creationId xmlns:a16="http://schemas.microsoft.com/office/drawing/2014/main" id="{3672FB1B-B2B6-41C1-A5B9-6BC72885F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74" y="176116"/>
            <a:ext cx="4369566" cy="2333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inical Case 06-2023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846</Words>
  <Application>Microsoft Office PowerPoint</Application>
  <PresentationFormat>Presentació en pantalla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6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10</vt:i4>
      </vt:variant>
    </vt:vector>
  </HeadingPairs>
  <TitlesOfParts>
    <vt:vector size="17" baseType="lpstr">
      <vt:lpstr>Open Sans</vt:lpstr>
      <vt:lpstr>Google Sans</vt:lpstr>
      <vt:lpstr>Pompiere</vt:lpstr>
      <vt:lpstr>Arial</vt:lpstr>
      <vt:lpstr>Hind</vt:lpstr>
      <vt:lpstr>Roboto Condensed Light</vt:lpstr>
      <vt:lpstr>Clinical Case 06-2023</vt:lpstr>
      <vt:lpstr>DiagnoseMe! Predictive Symptom2Disease Analysis</vt:lpstr>
      <vt:lpstr>Cleaning  data</vt:lpstr>
      <vt:lpstr>Data preparation for model training</vt:lpstr>
      <vt:lpstr>Model selection </vt:lpstr>
      <vt:lpstr>Model selection</vt:lpstr>
      <vt:lpstr>TOP 1 SCORE</vt:lpstr>
      <vt:lpstr>TOP 1 SCORE</vt:lpstr>
      <vt:lpstr>TOP 3 SCORE</vt:lpstr>
      <vt:lpstr>Graphical Interface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DiagnoseMe: Predictive Symptom2Disease Analysis</dc:title>
  <cp:lastModifiedBy>Carla Ardiaca</cp:lastModifiedBy>
  <cp:revision>6</cp:revision>
  <dcterms:modified xsi:type="dcterms:W3CDTF">2023-12-11T20:45:47Z</dcterms:modified>
</cp:coreProperties>
</file>