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3006a319d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3006a319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Philippine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3006a319d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3006a319d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3006a319d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3006a319d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Philippine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3006a319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3006a319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3006a31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3006a31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3006a319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3006a319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3006a31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3006a31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highest positive correlation is between likes and views with a value of 0.85.There is also a significant positive correlation between the number of comments and the number of likes, and the number of comments and dislikes.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There is a positive correlation yet less significant between the number of comments and views, dislikes and views and dislikes and likes.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006a31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006a31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3006a319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3006a319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3006a319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3006a319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3006a319d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3006a319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3006a319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3006a319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25" y="163563"/>
            <a:ext cx="7050776" cy="48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25" y="152400"/>
            <a:ext cx="7223300" cy="49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8124275" y="94700"/>
            <a:ext cx="19005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Jorge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950" y="201900"/>
            <a:ext cx="7234101" cy="49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378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75" y="250322"/>
            <a:ext cx="8620874" cy="41550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385750" y="1537725"/>
            <a:ext cx="33690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Cluster in bottom left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None greater than 16.6 min in duration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Most viral videos have a duration of 500 s or lower (8.33 min or lower)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To do: remove outliers and zoom in to get greater details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Mention that views come after the video gets viral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Comment: seems YT wanted to make videos longer to put more ads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</a:rPr>
              <a:t>Look into how YT attributes revenue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801" y="139900"/>
            <a:ext cx="6748149" cy="46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800" y="390300"/>
            <a:ext cx="7710950" cy="47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829700" y="0"/>
            <a:ext cx="43143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Correlation heatmap for the US trending videos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6341700" y="789225"/>
            <a:ext cx="280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The highest positive correlation is between likes and views with a value of 0.85.There is also a significant positive correlation between the number of comments and the number of likes, and the number of comments and dislikes.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There is a positive correlation yet less significant between the number of comments and views, dislikes and views and dislikes and likes.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Since there is a high positive correlation between between likes and views, we want to examine this in greater depth by plotting a scatter plot between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538" y="819950"/>
            <a:ext cx="5746925" cy="35036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683375" y="4112250"/>
            <a:ext cx="4891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728550" y="3986100"/>
            <a:ext cx="43869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710775" y="1887275"/>
            <a:ext cx="15855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Number of Likes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Is this for trending or viral? Is it the same as slide 6?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88" y="152400"/>
            <a:ext cx="738023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125275" y="581125"/>
            <a:ext cx="1864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Trending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825" y="788575"/>
            <a:ext cx="5191400" cy="34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75" y="141625"/>
            <a:ext cx="6996874" cy="46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50" y="648425"/>
            <a:ext cx="5196100" cy="34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