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FFFF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5"/>
    <p:restoredTop sz="94681"/>
  </p:normalViewPr>
  <p:slideViewPr>
    <p:cSldViewPr snapToGrid="0" showGuides="1">
      <p:cViewPr>
        <p:scale>
          <a:sx n="334" d="100"/>
          <a:sy n="334" d="100"/>
        </p:scale>
        <p:origin x="-392" y="-4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3F6F-9484-2013-DED9-CB30C262D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FA973-D0C2-E2AD-F3DD-3D87176E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04C8-ABF6-E53B-9C5E-8EB8C702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36E9-DCC1-D3CE-DD55-8A8DDC84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55B6-E797-FCD6-5DD2-AD061813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F3BA-4DA5-200C-EC8A-B744E5E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0AA7-0050-FB54-5824-A4FCCB6C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0016-426F-DAE3-EDB0-0AB34E83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8F3F-B2FC-4920-5BA3-5DCCE35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1A38-0CFF-5B51-40BF-D680C52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AF3B0-C1FB-EC88-F9DD-89D5064D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AE9D-A07C-8FEE-0228-6147F34B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5483-2310-0475-6BB0-D7F03DA3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26B0-60D9-FDDF-37E7-3D79E5A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7C68-3652-EDE7-4E29-569F985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7A50-E3A2-87E0-DF6B-1BE8733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005-2EDB-461E-CEF7-70F15BCE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10C2-3A5D-DE3D-1000-53330176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E288-2B4E-126B-72DB-8BB99E2A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8BDB-3B18-540D-3551-C5ED80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4580-0929-19E8-14EC-F0003E0A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D953-BD6A-24E0-65FF-7C641A5B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0A68-A418-E3E2-32D2-E9580E3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6089-2A4E-8FCB-F022-CDB5220B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5216-073A-A86B-F265-4BF2D72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B27C-BCAF-25F8-A7D1-9445F0EA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A9A4-EBAA-1C98-DD62-74E02D9A6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6ECF-B37D-73AA-E9A4-1C548F1B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74F6-1CCA-C36A-E82B-F10831C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F645-99AA-5308-A8BE-FC569DDD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1432-794E-B68C-83F9-5377CCD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824-E98F-42C3-5FC7-ED3EDDED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EAF5-1A8E-EB12-58A8-95BFC0EC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4779B-7A71-AD6A-CF05-B9C7C81E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93CC-9E76-861E-C2F0-262070CA2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C1276-6892-0632-2802-644DA918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10439-8F68-90E4-1F5B-CEAB123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4E6B-6DAA-76E2-2E72-1C278FD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3E4F1-77D4-BA8C-8F3A-F14A0D3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D455-C47D-99D1-0E01-5A3133B2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76EEA-E2FD-DECC-A772-BAA51A13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FA48-F2E3-9E66-5F99-49F148B8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FD78-83BE-BC03-07BA-E136BFE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BE5F-1DAA-28D1-1737-730BA5F5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B0364-30FE-DD08-206D-9066847C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323B7-0FEC-0248-0C66-56CE58C7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AE71-931A-FB0E-8C47-75305206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BAE-FBE7-4453-ED06-7EC0216C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5901-B64E-EEDD-3DE3-945CBD07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3DE7-4D4B-4962-4C5D-50DF753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38A18-967F-CB8C-C246-3DB70F37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CE23-8077-9A8E-C07E-A4ECDD3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F87-4163-FAC4-EE88-1075D88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B471-CC61-898D-4BC7-E566F0B79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3CBC-4992-D525-5F31-E78F5909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1BA7-2CCC-6395-5082-91582B03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0CF6-EAF1-BD98-8EE9-94E62AE0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9638-18C9-0924-E142-1BB5A4A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61C6-B03C-7729-A9B0-1F2A9C94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5C29-F08E-4A59-CCFA-C9CDB63A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47C8-A42C-7E94-4ABF-A46BC363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3D579-9A73-FA40-8BDB-9DDC146214C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3D89-C5FB-AD56-3A83-AF9218433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320F-0B94-5B92-1139-F9DF110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thejukka-green-leaf" TargetMode="External"/><Relationship Id="rId2" Type="http://schemas.openxmlformats.org/officeDocument/2006/relationships/hyperlink" Target="https://openclipart.org/detail/140107/maize-plant-by-gsagri0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hill-png/download/32182" TargetMode="External"/><Relationship Id="rId2" Type="http://schemas.openxmlformats.org/officeDocument/2006/relationships/hyperlink" Target="https://svgsilh.com/image/83607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2746DDB-4BC0-F4E3-1D57-AEC6AD0EA81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3347" y="3995824"/>
            <a:ext cx="358784" cy="205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E54233-8880-55A6-C793-7C74D88B77E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77403" y="2572961"/>
            <a:ext cx="358784" cy="2050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C422C5-FA84-74FB-9498-C91552435322}"/>
              </a:ext>
            </a:extLst>
          </p:cNvPr>
          <p:cNvGrpSpPr/>
          <p:nvPr/>
        </p:nvGrpSpPr>
        <p:grpSpPr>
          <a:xfrm>
            <a:off x="917745" y="3371712"/>
            <a:ext cx="1338647" cy="832543"/>
            <a:chOff x="3993060" y="1450053"/>
            <a:chExt cx="957686" cy="1239040"/>
          </a:xfrm>
        </p:grpSpPr>
        <p:sp>
          <p:nvSpPr>
            <p:cNvPr id="6" name="Merge 5">
              <a:extLst>
                <a:ext uri="{FF2B5EF4-FFF2-40B4-BE49-F238E27FC236}">
                  <a16:creationId xmlns:a16="http://schemas.microsoft.com/office/drawing/2014/main" id="{1BF6042B-0289-E67A-3561-63CF3CF45B76}"/>
                </a:ext>
              </a:extLst>
            </p:cNvPr>
            <p:cNvSpPr/>
            <p:nvPr/>
          </p:nvSpPr>
          <p:spPr>
            <a:xfrm>
              <a:off x="3993060" y="1558267"/>
              <a:ext cx="957686" cy="1130826"/>
            </a:xfrm>
            <a:prstGeom prst="flowChartMerg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0FFF30-08E6-D59A-D660-DFCF01F60745}"/>
                </a:ext>
              </a:extLst>
            </p:cNvPr>
            <p:cNvSpPr/>
            <p:nvPr/>
          </p:nvSpPr>
          <p:spPr>
            <a:xfrm>
              <a:off x="3993060" y="1450053"/>
              <a:ext cx="957686" cy="216427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green plant with a yellow flower&#10;&#10;Description automatically generated">
            <a:extLst>
              <a:ext uri="{FF2B5EF4-FFF2-40B4-BE49-F238E27FC236}">
                <a16:creationId xmlns:a16="http://schemas.microsoft.com/office/drawing/2014/main" id="{A0DC1FAB-3F70-92CF-9C1C-25603DD41DC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936534" y="1832141"/>
            <a:ext cx="1397000" cy="34925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E876A52-5668-9020-0CC6-23EC7B48EFCC}"/>
              </a:ext>
            </a:extLst>
          </p:cNvPr>
          <p:cNvGrpSpPr/>
          <p:nvPr/>
        </p:nvGrpSpPr>
        <p:grpSpPr>
          <a:xfrm>
            <a:off x="2606603" y="3261497"/>
            <a:ext cx="1367505" cy="1367505"/>
            <a:chOff x="5358717" y="3185720"/>
            <a:chExt cx="1367505" cy="1367505"/>
          </a:xfrm>
        </p:grpSpPr>
        <p:pic>
          <p:nvPicPr>
            <p:cNvPr id="10" name="Picture 9" descr="A green plant with black background&#10;&#10;Description automatically generated">
              <a:extLst>
                <a:ext uri="{FF2B5EF4-FFF2-40B4-BE49-F238E27FC236}">
                  <a16:creationId xmlns:a16="http://schemas.microsoft.com/office/drawing/2014/main" id="{377194FE-E422-5201-0B74-4BABD9E46E2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358717" y="3185720"/>
              <a:ext cx="1367505" cy="136750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2CEA7A-3FA4-33CB-9FE9-A39A806C703E}"/>
                </a:ext>
              </a:extLst>
            </p:cNvPr>
            <p:cNvSpPr/>
            <p:nvPr/>
          </p:nvSpPr>
          <p:spPr>
            <a:xfrm>
              <a:off x="5366981" y="3218201"/>
              <a:ext cx="1337475" cy="1335024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B897A9CF-B88F-FE7E-CD2F-D7C6DD1617E1}"/>
              </a:ext>
            </a:extLst>
          </p:cNvPr>
          <p:cNvSpPr/>
          <p:nvPr/>
        </p:nvSpPr>
        <p:spPr>
          <a:xfrm>
            <a:off x="1391918" y="2899930"/>
            <a:ext cx="457200" cy="457200"/>
          </a:xfrm>
          <a:prstGeom prst="arc">
            <a:avLst>
              <a:gd name="adj1" fmla="val 16200000"/>
              <a:gd name="adj2" fmla="val 18489326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7A3B4D9-83D0-7207-4C21-0AA7D1782950}"/>
              </a:ext>
            </a:extLst>
          </p:cNvPr>
          <p:cNvSpPr/>
          <p:nvPr/>
        </p:nvSpPr>
        <p:spPr>
          <a:xfrm>
            <a:off x="1393528" y="3945250"/>
            <a:ext cx="457200" cy="457200"/>
          </a:xfrm>
          <a:prstGeom prst="arc">
            <a:avLst>
              <a:gd name="adj1" fmla="val 16200000"/>
              <a:gd name="adj2" fmla="val 18489326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80A75-735F-D3C8-51B3-DE587037A5C4}"/>
              </a:ext>
            </a:extLst>
          </p:cNvPr>
          <p:cNvGrpSpPr/>
          <p:nvPr/>
        </p:nvGrpSpPr>
        <p:grpSpPr>
          <a:xfrm>
            <a:off x="909318" y="3083014"/>
            <a:ext cx="1347074" cy="127317"/>
            <a:chOff x="7552668" y="2798967"/>
            <a:chExt cx="1347074" cy="1273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819174-EE20-96D8-A0BE-19632F8E41D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668" y="2862626"/>
              <a:ext cx="1347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34EABA-466E-7233-DDF1-7697CF2DF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742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BEE9BE-6232-6A41-7DE0-5F6FD0EE9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466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60F6D1-A5E8-7E5C-95A1-C8690F32BFCA}"/>
              </a:ext>
            </a:extLst>
          </p:cNvPr>
          <p:cNvGrpSpPr/>
          <p:nvPr/>
        </p:nvGrpSpPr>
        <p:grpSpPr>
          <a:xfrm>
            <a:off x="2577358" y="3082697"/>
            <a:ext cx="1347074" cy="127317"/>
            <a:chOff x="7552668" y="2798967"/>
            <a:chExt cx="1347074" cy="12731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996FE1-1CED-9270-7A3B-FDF11EC0917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668" y="2862626"/>
              <a:ext cx="1347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466051-675A-0CFE-45BC-97FB2C12A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742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532F4B-4781-40F3-D9D1-1015C39C4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466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CA024F5-1A8D-20D5-3458-0FFE277A34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826466" y="2935527"/>
            <a:ext cx="853657" cy="178861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268652D-6E2A-C7A4-F5DE-26874EE03733}"/>
              </a:ext>
            </a:extLst>
          </p:cNvPr>
          <p:cNvGrpSpPr/>
          <p:nvPr/>
        </p:nvGrpSpPr>
        <p:grpSpPr>
          <a:xfrm>
            <a:off x="4305084" y="3274132"/>
            <a:ext cx="1374616" cy="1385537"/>
            <a:chOff x="1838484" y="1322738"/>
            <a:chExt cx="1374616" cy="13855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835DAC-C0F6-540E-11A0-23804AF40006}"/>
                </a:ext>
              </a:extLst>
            </p:cNvPr>
            <p:cNvSpPr/>
            <p:nvPr/>
          </p:nvSpPr>
          <p:spPr>
            <a:xfrm>
              <a:off x="1855738" y="1348957"/>
              <a:ext cx="1337475" cy="1335024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116A3F6-DB99-6B16-D6A4-90C258B47294}"/>
                </a:ext>
              </a:extLst>
            </p:cNvPr>
            <p:cNvGrpSpPr/>
            <p:nvPr/>
          </p:nvGrpSpPr>
          <p:grpSpPr>
            <a:xfrm>
              <a:off x="1838484" y="1322738"/>
              <a:ext cx="1374616" cy="1385537"/>
              <a:chOff x="3697395" y="1385236"/>
              <a:chExt cx="1283081" cy="129314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489523-0052-3657-98D3-C9F4692F5852}"/>
                  </a:ext>
                </a:extLst>
              </p:cNvPr>
              <p:cNvGrpSpPr/>
              <p:nvPr/>
            </p:nvGrpSpPr>
            <p:grpSpPr>
              <a:xfrm>
                <a:off x="3720388" y="1416879"/>
                <a:ext cx="1240540" cy="1229930"/>
                <a:chOff x="3720388" y="1416879"/>
                <a:chExt cx="1240540" cy="122993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4D45192-A10B-C099-0CFB-6F395EB83A4A}"/>
                    </a:ext>
                  </a:extLst>
                </p:cNvPr>
                <p:cNvSpPr/>
                <p:nvPr/>
              </p:nvSpPr>
              <p:spPr>
                <a:xfrm>
                  <a:off x="3724445" y="1421513"/>
                  <a:ext cx="1229289" cy="1225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FC05019-945F-55D3-4682-2E5307EC1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658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1B1CB87-CEDD-D1F4-D977-BFEDD5B503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9944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79B5816-7451-6AA5-21CE-AACFD1332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151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53599E-6416-6377-7BF5-DFE871343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7437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A5CE764-746C-E7DA-1BAE-42F16157D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3732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1FE2E37-9C3A-2D89-D09B-08BB21BFD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1939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53D876A-DDB7-BF34-951D-764DF868F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1225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88C80D5-A240-DDFE-6C00-FDD93735E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851" y="961462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A472F93-C3BB-885A-8630-6B0DE20DB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473" y="1113446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2D3FC6D-E73E-B2AF-A89F-2E1DEDCD8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423" y="126604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25199D6-5130-76C7-F3C4-E3E752E43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045" y="1418027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99B2DC0-A3DF-4600-E856-523D70A0C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045" y="156844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AAD4993-D810-CBDD-E325-1DBC146EB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7667" y="1720427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A8499A0-6BDC-46F0-1CA1-996743352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915" y="1876374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9765DF-BF2B-B59D-43DE-B60DFD2B56AD}"/>
                  </a:ext>
                </a:extLst>
              </p:cNvPr>
              <p:cNvSpPr/>
              <p:nvPr/>
            </p:nvSpPr>
            <p:spPr>
              <a:xfrm>
                <a:off x="3850872" y="155237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FE782C6-43AB-134B-7C1C-7A193FBA0D53}"/>
                  </a:ext>
                </a:extLst>
              </p:cNvPr>
              <p:cNvSpPr/>
              <p:nvPr/>
            </p:nvSpPr>
            <p:spPr>
              <a:xfrm>
                <a:off x="4009333" y="155154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26594A-272D-CC38-68C6-3394EBAF1338}"/>
                  </a:ext>
                </a:extLst>
              </p:cNvPr>
              <p:cNvSpPr/>
              <p:nvPr/>
            </p:nvSpPr>
            <p:spPr>
              <a:xfrm>
                <a:off x="4162107" y="154873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AF02BE6-2D54-F26A-883E-5C49A24433D8}"/>
                  </a:ext>
                </a:extLst>
              </p:cNvPr>
              <p:cNvSpPr/>
              <p:nvPr/>
            </p:nvSpPr>
            <p:spPr>
              <a:xfrm>
                <a:off x="4320568" y="154790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9B44E65-719D-2296-4FC0-6830B97C9D45}"/>
                  </a:ext>
                </a:extLst>
              </p:cNvPr>
              <p:cNvSpPr/>
              <p:nvPr/>
            </p:nvSpPr>
            <p:spPr>
              <a:xfrm>
                <a:off x="4469346" y="154488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A84AA9-7824-A2E2-7149-40DAB0473D92}"/>
                  </a:ext>
                </a:extLst>
              </p:cNvPr>
              <p:cNvSpPr/>
              <p:nvPr/>
            </p:nvSpPr>
            <p:spPr>
              <a:xfrm>
                <a:off x="4627807" y="154405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E7652A4-3D55-9E39-8FEA-4EA860DD14EB}"/>
                  </a:ext>
                </a:extLst>
              </p:cNvPr>
              <p:cNvSpPr/>
              <p:nvPr/>
            </p:nvSpPr>
            <p:spPr>
              <a:xfrm>
                <a:off x="4775863" y="154488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FB9A40D-15AD-A349-3323-1317D0769882}"/>
                  </a:ext>
                </a:extLst>
              </p:cNvPr>
              <p:cNvSpPr/>
              <p:nvPr/>
            </p:nvSpPr>
            <p:spPr>
              <a:xfrm>
                <a:off x="4931149" y="1544059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FEF5CE0-0ADF-9EC5-791C-A94EF88630A5}"/>
                  </a:ext>
                </a:extLst>
              </p:cNvPr>
              <p:cNvSpPr/>
              <p:nvPr/>
            </p:nvSpPr>
            <p:spPr>
              <a:xfrm>
                <a:off x="3698098" y="1551082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1F67D87-3233-AF54-E698-D672DF9C9D83}"/>
                  </a:ext>
                </a:extLst>
              </p:cNvPr>
              <p:cNvSpPr/>
              <p:nvPr/>
            </p:nvSpPr>
            <p:spPr>
              <a:xfrm>
                <a:off x="3850872" y="139354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39B869F-ECE4-8413-604A-767A72BFD0FE}"/>
                  </a:ext>
                </a:extLst>
              </p:cNvPr>
              <p:cNvSpPr/>
              <p:nvPr/>
            </p:nvSpPr>
            <p:spPr>
              <a:xfrm>
                <a:off x="4009333" y="139271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17A1D37-2C85-14C1-4E9D-04DE3DD18244}"/>
                  </a:ext>
                </a:extLst>
              </p:cNvPr>
              <p:cNvSpPr/>
              <p:nvPr/>
            </p:nvSpPr>
            <p:spPr>
              <a:xfrm>
                <a:off x="4162107" y="138990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DCB4275-0CC6-D5DC-B254-9DC0880007FF}"/>
                  </a:ext>
                </a:extLst>
              </p:cNvPr>
              <p:cNvSpPr/>
              <p:nvPr/>
            </p:nvSpPr>
            <p:spPr>
              <a:xfrm>
                <a:off x="4320568" y="138907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500804-424B-F09C-6522-94FDF7EFCA05}"/>
                  </a:ext>
                </a:extLst>
              </p:cNvPr>
              <p:cNvSpPr/>
              <p:nvPr/>
            </p:nvSpPr>
            <p:spPr>
              <a:xfrm>
                <a:off x="4469346" y="138606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7E58C5B-2267-B12E-CB23-C05E1B4184B4}"/>
                  </a:ext>
                </a:extLst>
              </p:cNvPr>
              <p:cNvSpPr/>
              <p:nvPr/>
            </p:nvSpPr>
            <p:spPr>
              <a:xfrm>
                <a:off x="4627807" y="138523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5301F5-2467-3B27-F14D-4A466BF5A474}"/>
                  </a:ext>
                </a:extLst>
              </p:cNvPr>
              <p:cNvSpPr/>
              <p:nvPr/>
            </p:nvSpPr>
            <p:spPr>
              <a:xfrm>
                <a:off x="4775863" y="138606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2A8452F-BF9F-B89D-31DD-1160C1C0B8E2}"/>
                  </a:ext>
                </a:extLst>
              </p:cNvPr>
              <p:cNvSpPr/>
              <p:nvPr/>
            </p:nvSpPr>
            <p:spPr>
              <a:xfrm>
                <a:off x="4931149" y="138523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A2811D6-528E-DD42-8636-3BCFF3D46CA1}"/>
                  </a:ext>
                </a:extLst>
              </p:cNvPr>
              <p:cNvSpPr/>
              <p:nvPr/>
            </p:nvSpPr>
            <p:spPr>
              <a:xfrm>
                <a:off x="3698098" y="1392259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311F300-E9D5-F12B-9648-EEF7D16F0270}"/>
                  </a:ext>
                </a:extLst>
              </p:cNvPr>
              <p:cNvSpPr/>
              <p:nvPr/>
            </p:nvSpPr>
            <p:spPr>
              <a:xfrm>
                <a:off x="3854480" y="185701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A274241-F6A4-9BCF-60C1-581482BCD3BB}"/>
                  </a:ext>
                </a:extLst>
              </p:cNvPr>
              <p:cNvSpPr/>
              <p:nvPr/>
            </p:nvSpPr>
            <p:spPr>
              <a:xfrm>
                <a:off x="4012941" y="1856185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695C9A7-1228-7F4C-EB45-0E6D7BF41541}"/>
                  </a:ext>
                </a:extLst>
              </p:cNvPr>
              <p:cNvSpPr/>
              <p:nvPr/>
            </p:nvSpPr>
            <p:spPr>
              <a:xfrm>
                <a:off x="4165715" y="1853375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0B5E46E-3620-E548-16FC-3BE2C5CF6E18}"/>
                  </a:ext>
                </a:extLst>
              </p:cNvPr>
              <p:cNvSpPr/>
              <p:nvPr/>
            </p:nvSpPr>
            <p:spPr>
              <a:xfrm>
                <a:off x="4324176" y="185254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F558E6B-B98B-1C61-AF4C-AD3F2ABBE678}"/>
                  </a:ext>
                </a:extLst>
              </p:cNvPr>
              <p:cNvSpPr/>
              <p:nvPr/>
            </p:nvSpPr>
            <p:spPr>
              <a:xfrm>
                <a:off x="4472954" y="18495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95D2E2F-C364-B703-1FBB-FB06FF76B49B}"/>
                  </a:ext>
                </a:extLst>
              </p:cNvPr>
              <p:cNvSpPr/>
              <p:nvPr/>
            </p:nvSpPr>
            <p:spPr>
              <a:xfrm>
                <a:off x="4631415" y="184870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01233DB-9311-673F-B8E4-19B62B574E96}"/>
                  </a:ext>
                </a:extLst>
              </p:cNvPr>
              <p:cNvSpPr/>
              <p:nvPr/>
            </p:nvSpPr>
            <p:spPr>
              <a:xfrm>
                <a:off x="4779471" y="18495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07A3F-8366-170D-BD71-90A42B4E5EAB}"/>
                  </a:ext>
                </a:extLst>
              </p:cNvPr>
              <p:cNvSpPr/>
              <p:nvPr/>
            </p:nvSpPr>
            <p:spPr>
              <a:xfrm>
                <a:off x="4934757" y="18487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40780F-3BB1-70C9-EA22-4C6FFC59C850}"/>
                  </a:ext>
                </a:extLst>
              </p:cNvPr>
              <p:cNvSpPr/>
              <p:nvPr/>
            </p:nvSpPr>
            <p:spPr>
              <a:xfrm>
                <a:off x="3701706" y="185572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BA11125-A11F-5A38-DDA0-81E54C574302}"/>
                  </a:ext>
                </a:extLst>
              </p:cNvPr>
              <p:cNvSpPr/>
              <p:nvPr/>
            </p:nvSpPr>
            <p:spPr>
              <a:xfrm>
                <a:off x="3854480" y="169819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ED5FE8C-62EE-06D8-E812-FEDD1EC26AC3}"/>
                  </a:ext>
                </a:extLst>
              </p:cNvPr>
              <p:cNvSpPr/>
              <p:nvPr/>
            </p:nvSpPr>
            <p:spPr>
              <a:xfrm>
                <a:off x="4012941" y="169736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B266E5A-F0BE-6F07-089A-A3258E61BE5F}"/>
                  </a:ext>
                </a:extLst>
              </p:cNvPr>
              <p:cNvSpPr/>
              <p:nvPr/>
            </p:nvSpPr>
            <p:spPr>
              <a:xfrm>
                <a:off x="4165715" y="169455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2E5DB02-CCAE-D7F2-612C-A19179BB1ED3}"/>
                  </a:ext>
                </a:extLst>
              </p:cNvPr>
              <p:cNvSpPr/>
              <p:nvPr/>
            </p:nvSpPr>
            <p:spPr>
              <a:xfrm>
                <a:off x="4324176" y="169372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F8CFBF0-78FC-53A0-AC67-7004C5C014C6}"/>
                  </a:ext>
                </a:extLst>
              </p:cNvPr>
              <p:cNvSpPr/>
              <p:nvPr/>
            </p:nvSpPr>
            <p:spPr>
              <a:xfrm>
                <a:off x="4472954" y="16907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C173EA1-3403-2FC0-AA56-50855D76328C}"/>
                  </a:ext>
                </a:extLst>
              </p:cNvPr>
              <p:cNvSpPr/>
              <p:nvPr/>
            </p:nvSpPr>
            <p:spPr>
              <a:xfrm>
                <a:off x="4631415" y="16898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7FE81AC-48C0-DA7B-5DCF-2F08F80114C5}"/>
                  </a:ext>
                </a:extLst>
              </p:cNvPr>
              <p:cNvSpPr/>
              <p:nvPr/>
            </p:nvSpPr>
            <p:spPr>
              <a:xfrm>
                <a:off x="4779471" y="16907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92DF387-9DFB-0A1B-0A36-1A7A7BF72B5A}"/>
                  </a:ext>
                </a:extLst>
              </p:cNvPr>
              <p:cNvSpPr/>
              <p:nvPr/>
            </p:nvSpPr>
            <p:spPr>
              <a:xfrm>
                <a:off x="4934757" y="168988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0498EE5-D9A6-DC48-B0AE-AF44A570F514}"/>
                  </a:ext>
                </a:extLst>
              </p:cNvPr>
              <p:cNvSpPr/>
              <p:nvPr/>
            </p:nvSpPr>
            <p:spPr>
              <a:xfrm>
                <a:off x="3701706" y="16969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027D35B-7543-8307-B9D4-6E945A29B275}"/>
                  </a:ext>
                </a:extLst>
              </p:cNvPr>
              <p:cNvSpPr/>
              <p:nvPr/>
            </p:nvSpPr>
            <p:spPr>
              <a:xfrm>
                <a:off x="3850872" y="215979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4A3125-A30E-25FE-76B9-FFA6FEFFA743}"/>
                  </a:ext>
                </a:extLst>
              </p:cNvPr>
              <p:cNvSpPr/>
              <p:nvPr/>
            </p:nvSpPr>
            <p:spPr>
              <a:xfrm>
                <a:off x="4009333" y="215896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C8A9D35-A124-50CD-942F-C04BBAC7F1BB}"/>
                  </a:ext>
                </a:extLst>
              </p:cNvPr>
              <p:cNvSpPr/>
              <p:nvPr/>
            </p:nvSpPr>
            <p:spPr>
              <a:xfrm>
                <a:off x="4162107" y="215615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570094-C46B-1B8F-66EA-7FA2969707F2}"/>
                  </a:ext>
                </a:extLst>
              </p:cNvPr>
              <p:cNvSpPr/>
              <p:nvPr/>
            </p:nvSpPr>
            <p:spPr>
              <a:xfrm>
                <a:off x="4320568" y="215532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1F230E5-D6AC-E373-7E77-C1266D95AED2}"/>
                  </a:ext>
                </a:extLst>
              </p:cNvPr>
              <p:cNvSpPr/>
              <p:nvPr/>
            </p:nvSpPr>
            <p:spPr>
              <a:xfrm>
                <a:off x="4469346" y="21523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9F6B25F-1EAE-E52E-FF98-0E8B39B6EF63}"/>
                  </a:ext>
                </a:extLst>
              </p:cNvPr>
              <p:cNvSpPr/>
              <p:nvPr/>
            </p:nvSpPr>
            <p:spPr>
              <a:xfrm>
                <a:off x="4627807" y="21514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A983AD-7B9B-2A24-A4F1-863A32064445}"/>
                  </a:ext>
                </a:extLst>
              </p:cNvPr>
              <p:cNvSpPr/>
              <p:nvPr/>
            </p:nvSpPr>
            <p:spPr>
              <a:xfrm>
                <a:off x="4775863" y="21523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DFF17A-FCF4-8B35-82CA-44C06EE5BB08}"/>
                  </a:ext>
                </a:extLst>
              </p:cNvPr>
              <p:cNvSpPr/>
              <p:nvPr/>
            </p:nvSpPr>
            <p:spPr>
              <a:xfrm>
                <a:off x="4931149" y="215148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43278EB-2013-B1CB-2FEC-770658787720}"/>
                  </a:ext>
                </a:extLst>
              </p:cNvPr>
              <p:cNvSpPr/>
              <p:nvPr/>
            </p:nvSpPr>
            <p:spPr>
              <a:xfrm>
                <a:off x="3698098" y="21585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CBC8A7C-2283-5C14-78CF-6A74C5AB215C}"/>
                  </a:ext>
                </a:extLst>
              </p:cNvPr>
              <p:cNvSpPr/>
              <p:nvPr/>
            </p:nvSpPr>
            <p:spPr>
              <a:xfrm>
                <a:off x="3850872" y="200096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D21F004-6FF8-1819-834F-C3D5B141054C}"/>
                  </a:ext>
                </a:extLst>
              </p:cNvPr>
              <p:cNvSpPr/>
              <p:nvPr/>
            </p:nvSpPr>
            <p:spPr>
              <a:xfrm>
                <a:off x="4009333" y="200013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6A70C5A-43BA-2D74-77D1-5FEB3A842075}"/>
                  </a:ext>
                </a:extLst>
              </p:cNvPr>
              <p:cNvSpPr/>
              <p:nvPr/>
            </p:nvSpPr>
            <p:spPr>
              <a:xfrm>
                <a:off x="4162107" y="199732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C3C346E-EAC8-2C65-E510-17F9078027A8}"/>
                  </a:ext>
                </a:extLst>
              </p:cNvPr>
              <p:cNvSpPr/>
              <p:nvPr/>
            </p:nvSpPr>
            <p:spPr>
              <a:xfrm>
                <a:off x="4320568" y="199650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0A9DCEE-DE8C-5850-4916-940C2F864FE5}"/>
                  </a:ext>
                </a:extLst>
              </p:cNvPr>
              <p:cNvSpPr/>
              <p:nvPr/>
            </p:nvSpPr>
            <p:spPr>
              <a:xfrm>
                <a:off x="4469346" y="199348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B9E542C-597C-CE77-B6B3-7ED78A19B6CE}"/>
                  </a:ext>
                </a:extLst>
              </p:cNvPr>
              <p:cNvSpPr/>
              <p:nvPr/>
            </p:nvSpPr>
            <p:spPr>
              <a:xfrm>
                <a:off x="4627807" y="199265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426B64B-61BD-3BD4-792F-A39BA5683993}"/>
                  </a:ext>
                </a:extLst>
              </p:cNvPr>
              <p:cNvSpPr/>
              <p:nvPr/>
            </p:nvSpPr>
            <p:spPr>
              <a:xfrm>
                <a:off x="4775863" y="199348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0B98624-C778-EDD1-B7BB-7B22549B479A}"/>
                  </a:ext>
                </a:extLst>
              </p:cNvPr>
              <p:cNvSpPr/>
              <p:nvPr/>
            </p:nvSpPr>
            <p:spPr>
              <a:xfrm>
                <a:off x="4931149" y="199265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B6EAB7-5F2A-F845-2B97-82174396FFAD}"/>
                  </a:ext>
                </a:extLst>
              </p:cNvPr>
              <p:cNvSpPr/>
              <p:nvPr/>
            </p:nvSpPr>
            <p:spPr>
              <a:xfrm>
                <a:off x="3698098" y="19996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0B1DC33-F74A-42A6-39B8-7043168E4AA8}"/>
                  </a:ext>
                </a:extLst>
              </p:cNvPr>
              <p:cNvSpPr/>
              <p:nvPr/>
            </p:nvSpPr>
            <p:spPr>
              <a:xfrm>
                <a:off x="3850169" y="246625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BB2406F-3760-005C-1B1C-C3F94C2792E4}"/>
                  </a:ext>
                </a:extLst>
              </p:cNvPr>
              <p:cNvSpPr/>
              <p:nvPr/>
            </p:nvSpPr>
            <p:spPr>
              <a:xfrm>
                <a:off x="4008630" y="246542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5E71305-BE63-5BA5-7A6E-60D16CE5C46C}"/>
                  </a:ext>
                </a:extLst>
              </p:cNvPr>
              <p:cNvSpPr/>
              <p:nvPr/>
            </p:nvSpPr>
            <p:spPr>
              <a:xfrm>
                <a:off x="4161404" y="246261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BF1279E-F91C-421B-2F05-83E37DFAE0C0}"/>
                  </a:ext>
                </a:extLst>
              </p:cNvPr>
              <p:cNvSpPr/>
              <p:nvPr/>
            </p:nvSpPr>
            <p:spPr>
              <a:xfrm>
                <a:off x="4319865" y="246178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D0F0299-2938-7C47-089F-7C3D3E801F82}"/>
                  </a:ext>
                </a:extLst>
              </p:cNvPr>
              <p:cNvSpPr/>
              <p:nvPr/>
            </p:nvSpPr>
            <p:spPr>
              <a:xfrm>
                <a:off x="4468643" y="245877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839AB7-F70B-EFFB-D280-89D63A4A871C}"/>
                  </a:ext>
                </a:extLst>
              </p:cNvPr>
              <p:cNvSpPr/>
              <p:nvPr/>
            </p:nvSpPr>
            <p:spPr>
              <a:xfrm>
                <a:off x="4627104" y="245794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04183B5-F477-AD8D-E421-4C007FD8721B}"/>
                  </a:ext>
                </a:extLst>
              </p:cNvPr>
              <p:cNvSpPr/>
              <p:nvPr/>
            </p:nvSpPr>
            <p:spPr>
              <a:xfrm>
                <a:off x="4775160" y="245877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B51C6CF-EB75-6A1F-DA58-CCAA9EC11B17}"/>
                  </a:ext>
                </a:extLst>
              </p:cNvPr>
              <p:cNvSpPr/>
              <p:nvPr/>
            </p:nvSpPr>
            <p:spPr>
              <a:xfrm>
                <a:off x="4930446" y="245794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604D166-49EA-4F63-2416-079E3134499C}"/>
                  </a:ext>
                </a:extLst>
              </p:cNvPr>
              <p:cNvSpPr/>
              <p:nvPr/>
            </p:nvSpPr>
            <p:spPr>
              <a:xfrm>
                <a:off x="3697395" y="246496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9EF6004-1AD2-1178-084D-E624EA9AC807}"/>
                  </a:ext>
                </a:extLst>
              </p:cNvPr>
              <p:cNvSpPr/>
              <p:nvPr/>
            </p:nvSpPr>
            <p:spPr>
              <a:xfrm>
                <a:off x="3850169" y="23074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FE7C614-4288-7782-7C3A-D75CAD309810}"/>
                  </a:ext>
                </a:extLst>
              </p:cNvPr>
              <p:cNvSpPr/>
              <p:nvPr/>
            </p:nvSpPr>
            <p:spPr>
              <a:xfrm>
                <a:off x="4008630" y="230660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CCCE027-0721-5491-C5A6-567818F66F28}"/>
                  </a:ext>
                </a:extLst>
              </p:cNvPr>
              <p:cNvSpPr/>
              <p:nvPr/>
            </p:nvSpPr>
            <p:spPr>
              <a:xfrm>
                <a:off x="4161404" y="230379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7E34AB2-1D9D-051A-DE82-C2C3D987C25F}"/>
                  </a:ext>
                </a:extLst>
              </p:cNvPr>
              <p:cNvSpPr/>
              <p:nvPr/>
            </p:nvSpPr>
            <p:spPr>
              <a:xfrm>
                <a:off x="4319865" y="230296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221D5E8-7676-F73E-67A3-391D36BDC7E2}"/>
                  </a:ext>
                </a:extLst>
              </p:cNvPr>
              <p:cNvSpPr/>
              <p:nvPr/>
            </p:nvSpPr>
            <p:spPr>
              <a:xfrm>
                <a:off x="4468643" y="229995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3F83B3F-AA88-A78B-2FE4-B3E8289F525D}"/>
                  </a:ext>
                </a:extLst>
              </p:cNvPr>
              <p:cNvSpPr/>
              <p:nvPr/>
            </p:nvSpPr>
            <p:spPr>
              <a:xfrm>
                <a:off x="4627104" y="229912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FCD21BD-6C46-5D00-8304-BDE08BA70C6F}"/>
                  </a:ext>
                </a:extLst>
              </p:cNvPr>
              <p:cNvSpPr/>
              <p:nvPr/>
            </p:nvSpPr>
            <p:spPr>
              <a:xfrm>
                <a:off x="4775160" y="229995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8AE6240-37D2-0E2E-8912-56219A5EC144}"/>
                  </a:ext>
                </a:extLst>
              </p:cNvPr>
              <p:cNvSpPr/>
              <p:nvPr/>
            </p:nvSpPr>
            <p:spPr>
              <a:xfrm>
                <a:off x="4930446" y="2299121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B99E30-0D73-4BDA-7137-1A3027FC5B69}"/>
                  </a:ext>
                </a:extLst>
              </p:cNvPr>
              <p:cNvSpPr/>
              <p:nvPr/>
            </p:nvSpPr>
            <p:spPr>
              <a:xfrm>
                <a:off x="3697395" y="230614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4173BF2-F24F-600F-1B79-DFCE28ACA599}"/>
                  </a:ext>
                </a:extLst>
              </p:cNvPr>
              <p:cNvSpPr/>
              <p:nvPr/>
            </p:nvSpPr>
            <p:spPr>
              <a:xfrm>
                <a:off x="3850169" y="263075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82C928B-937A-A7C4-6D51-FFB98EFD4D03}"/>
                  </a:ext>
                </a:extLst>
              </p:cNvPr>
              <p:cNvSpPr/>
              <p:nvPr/>
            </p:nvSpPr>
            <p:spPr>
              <a:xfrm>
                <a:off x="4008630" y="262992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62ADD7-6E04-902D-0880-021C25FDFAA4}"/>
                  </a:ext>
                </a:extLst>
              </p:cNvPr>
              <p:cNvSpPr/>
              <p:nvPr/>
            </p:nvSpPr>
            <p:spPr>
              <a:xfrm>
                <a:off x="4161404" y="262711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C17DFD6-FA0A-81A6-3B3C-266450645CE3}"/>
                  </a:ext>
                </a:extLst>
              </p:cNvPr>
              <p:cNvSpPr/>
              <p:nvPr/>
            </p:nvSpPr>
            <p:spPr>
              <a:xfrm>
                <a:off x="4319865" y="262628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2A65B6C-B597-F4D5-4A3E-7F3B147DAFC0}"/>
                  </a:ext>
                </a:extLst>
              </p:cNvPr>
              <p:cNvSpPr/>
              <p:nvPr/>
            </p:nvSpPr>
            <p:spPr>
              <a:xfrm>
                <a:off x="4468643" y="262327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C11446E-393A-AA23-8363-12CCEEE24463}"/>
                  </a:ext>
                </a:extLst>
              </p:cNvPr>
              <p:cNvSpPr/>
              <p:nvPr/>
            </p:nvSpPr>
            <p:spPr>
              <a:xfrm>
                <a:off x="4627104" y="262244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D9C163-6291-D3B5-DA84-3E36E026BA80}"/>
                  </a:ext>
                </a:extLst>
              </p:cNvPr>
              <p:cNvSpPr/>
              <p:nvPr/>
            </p:nvSpPr>
            <p:spPr>
              <a:xfrm>
                <a:off x="4775160" y="262327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A29D0EB-3870-6386-0272-9440BA557AF9}"/>
                  </a:ext>
                </a:extLst>
              </p:cNvPr>
              <p:cNvSpPr/>
              <p:nvPr/>
            </p:nvSpPr>
            <p:spPr>
              <a:xfrm>
                <a:off x="4930446" y="262244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9B86FA2-3B0D-8D7D-BE09-12629A83BC8C}"/>
                  </a:ext>
                </a:extLst>
              </p:cNvPr>
              <p:cNvSpPr/>
              <p:nvPr/>
            </p:nvSpPr>
            <p:spPr>
              <a:xfrm>
                <a:off x="3697395" y="262946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5F223A9-8124-941B-B2BC-63B5501D9612}"/>
              </a:ext>
            </a:extLst>
          </p:cNvPr>
          <p:cNvGrpSpPr/>
          <p:nvPr/>
        </p:nvGrpSpPr>
        <p:grpSpPr>
          <a:xfrm>
            <a:off x="8131063" y="1616697"/>
            <a:ext cx="1607329" cy="3775075"/>
            <a:chOff x="8131063" y="1616697"/>
            <a:chExt cx="1607329" cy="377507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FBA0F15-AC6B-0C46-D08F-02622E5187F9}"/>
                </a:ext>
              </a:extLst>
            </p:cNvPr>
            <p:cNvSpPr/>
            <p:nvPr/>
          </p:nvSpPr>
          <p:spPr>
            <a:xfrm>
              <a:off x="8131063" y="1651208"/>
              <a:ext cx="1559645" cy="37405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 descr="A green plant with a yellow flower&#10;&#10;Description automatically generated">
              <a:extLst>
                <a:ext uri="{FF2B5EF4-FFF2-40B4-BE49-F238E27FC236}">
                  <a16:creationId xmlns:a16="http://schemas.microsoft.com/office/drawing/2014/main" id="{F76B70E6-DD5B-A06B-DEEC-F56898D71907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8212844" y="1854292"/>
              <a:ext cx="1397000" cy="3492500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BCD63A1-3E87-46D9-D65F-E493CC8DC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731" y="2164163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C821C9E-D99D-A580-EA8E-CB70E49CC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3321" y="2025450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C544ED7-4581-22BE-BE29-E8B8337B2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572" y="2406387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8AAD6A56-F7FE-A91A-9C46-8AEF267B21F2}"/>
                </a:ext>
              </a:extLst>
            </p:cNvPr>
            <p:cNvSpPr/>
            <p:nvPr/>
          </p:nvSpPr>
          <p:spPr>
            <a:xfrm>
              <a:off x="8456045" y="2958176"/>
              <a:ext cx="457200" cy="457200"/>
            </a:xfrm>
            <a:prstGeom prst="arc">
              <a:avLst>
                <a:gd name="adj1" fmla="val 17327993"/>
                <a:gd name="adj2" fmla="val 2895958"/>
              </a:avLst>
            </a:prstGeom>
            <a:solidFill>
              <a:srgbClr val="C2F1C8">
                <a:alpha val="69804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04B048F3-FA2E-D34A-35F3-9D9392EA4405}"/>
                </a:ext>
              </a:extLst>
            </p:cNvPr>
            <p:cNvSpPr/>
            <p:nvPr/>
          </p:nvSpPr>
          <p:spPr>
            <a:xfrm>
              <a:off x="8979760" y="3175256"/>
              <a:ext cx="457200" cy="457200"/>
            </a:xfrm>
            <a:prstGeom prst="arc">
              <a:avLst>
                <a:gd name="adj1" fmla="val 17327993"/>
                <a:gd name="adj2" fmla="val 20368251"/>
              </a:avLst>
            </a:prstGeom>
            <a:solidFill>
              <a:srgbClr val="C2F1C8">
                <a:alpha val="69804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8542CB5-638C-F7BF-E97A-0518B8A8B54A}"/>
                </a:ext>
              </a:extLst>
            </p:cNvPr>
            <p:cNvSpPr txBox="1"/>
            <p:nvPr/>
          </p:nvSpPr>
          <p:spPr>
            <a:xfrm>
              <a:off x="8992675" y="1616697"/>
              <a:ext cx="745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FF00"/>
                  </a:solidFill>
                  <a:latin typeface="Garamond" panose="02020404030301010803" pitchFamily="18" charset="0"/>
                </a:rPr>
                <a:t>solar</a:t>
              </a:r>
              <a:r>
                <a:rPr lang="en-US" sz="1100" dirty="0">
                  <a:latin typeface="Garamond" panose="02020404030301010803" pitchFamily="18" charset="0"/>
                </a:rPr>
                <a:t> </a:t>
              </a:r>
            </a:p>
            <a:p>
              <a:pPr algn="r"/>
              <a:r>
                <a:rPr lang="en-US" sz="1100" dirty="0">
                  <a:solidFill>
                    <a:srgbClr val="FFFF00"/>
                  </a:solidFill>
                  <a:latin typeface="Garamond" panose="02020404030301010803" pitchFamily="18" charset="0"/>
                </a:rPr>
                <a:t>irradiation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7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586AC59-E715-3323-1818-79118C8B2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381884" y="288473"/>
            <a:ext cx="4834498" cy="3048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714AA8AD-BC59-B4CB-F29E-80CA575A1275}"/>
              </a:ext>
            </a:extLst>
          </p:cNvPr>
          <p:cNvSpPr/>
          <p:nvPr/>
        </p:nvSpPr>
        <p:spPr>
          <a:xfrm rot="6985934">
            <a:off x="1230346" y="-142810"/>
            <a:ext cx="1437990" cy="2394080"/>
          </a:xfrm>
          <a:prstGeom prst="arc">
            <a:avLst>
              <a:gd name="adj1" fmla="val 16647435"/>
              <a:gd name="adj2" fmla="val 19570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30E4F-C930-2E1C-AE92-B87BB9ECFDB3}"/>
              </a:ext>
            </a:extLst>
          </p:cNvPr>
          <p:cNvSpPr txBox="1"/>
          <p:nvPr/>
        </p:nvSpPr>
        <p:spPr>
          <a:xfrm>
            <a:off x="1581625" y="2005919"/>
            <a:ext cx="152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Farm location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59D965-B7A6-A536-3A16-65D72D403AFF}"/>
              </a:ext>
            </a:extLst>
          </p:cNvPr>
          <p:cNvGrpSpPr/>
          <p:nvPr/>
        </p:nvGrpSpPr>
        <p:grpSpPr>
          <a:xfrm>
            <a:off x="5881305" y="288473"/>
            <a:ext cx="2278088" cy="3241273"/>
            <a:chOff x="7340587" y="668895"/>
            <a:chExt cx="2278088" cy="324127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5D8B7-E7B9-D284-5364-82B9D2015852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7815781" y="1912400"/>
              <a:ext cx="419100" cy="2667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B1014A-7FE2-E78B-A440-01DB6524C690}"/>
                </a:ext>
              </a:extLst>
            </p:cNvPr>
            <p:cNvGrpSpPr/>
            <p:nvPr/>
          </p:nvGrpSpPr>
          <p:grpSpPr>
            <a:xfrm>
              <a:off x="7340587" y="668895"/>
              <a:ext cx="979761" cy="968406"/>
              <a:chOff x="6507779" y="906899"/>
              <a:chExt cx="979761" cy="968406"/>
            </a:xfrm>
          </p:grpSpPr>
          <p:pic>
            <p:nvPicPr>
              <p:cNvPr id="12" name="Graphic 11" descr="Map compass outline">
                <a:extLst>
                  <a:ext uri="{FF2B5EF4-FFF2-40B4-BE49-F238E27FC236}">
                    <a16:creationId xmlns:a16="http://schemas.microsoft.com/office/drawing/2014/main" id="{2E6AD690-1EA6-BDF3-5D0B-0C22D20FC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/>
                  </a:ext>
                </a:extLst>
              </a:blip>
              <a:stretch>
                <a:fillRect/>
              </a:stretch>
            </p:blipFill>
            <p:spPr>
              <a:xfrm>
                <a:off x="6741090" y="1137837"/>
                <a:ext cx="503381" cy="50338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DC2DB-E18D-2D6E-F347-747EAC6B6718}"/>
                  </a:ext>
                </a:extLst>
              </p:cNvPr>
              <p:cNvSpPr txBox="1"/>
              <p:nvPr/>
            </p:nvSpPr>
            <p:spPr>
              <a:xfrm>
                <a:off x="6838523" y="906899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01C779-AC2C-861B-DD23-2B040F48B147}"/>
                  </a:ext>
                </a:extLst>
              </p:cNvPr>
              <p:cNvSpPr txBox="1"/>
              <p:nvPr/>
            </p:nvSpPr>
            <p:spPr>
              <a:xfrm>
                <a:off x="7147038" y="1241053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E</a:t>
                </a:r>
                <a:endParaRPr lang="en-US" sz="1600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C377B-FA25-0510-25A8-23B48E76A25E}"/>
                  </a:ext>
                </a:extLst>
              </p:cNvPr>
              <p:cNvSpPr txBox="1"/>
              <p:nvPr/>
            </p:nvSpPr>
            <p:spPr>
              <a:xfrm>
                <a:off x="6818457" y="1567528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D568DC-0B11-6210-97DE-34AA9A3CF074}"/>
                  </a:ext>
                </a:extLst>
              </p:cNvPr>
              <p:cNvSpPr txBox="1"/>
              <p:nvPr/>
            </p:nvSpPr>
            <p:spPr>
              <a:xfrm>
                <a:off x="6507779" y="1241053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W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3F04E6-D51E-0FFF-E60B-755133ECA83E}"/>
                </a:ext>
              </a:extLst>
            </p:cNvPr>
            <p:cNvGrpSpPr/>
            <p:nvPr/>
          </p:nvGrpSpPr>
          <p:grpSpPr>
            <a:xfrm>
              <a:off x="7971666" y="1893880"/>
              <a:ext cx="1641656" cy="1770172"/>
              <a:chOff x="7971666" y="1893880"/>
              <a:chExt cx="1641656" cy="17701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0E19-7475-6315-74E7-34A5BEE77FC1}"/>
                  </a:ext>
                </a:extLst>
              </p:cNvPr>
              <p:cNvSpPr/>
              <p:nvPr/>
            </p:nvSpPr>
            <p:spPr>
              <a:xfrm rot="2081700">
                <a:off x="7971666" y="2275147"/>
                <a:ext cx="1641656" cy="10089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9350DF-12A3-E895-24F9-05F95CACF8DF}"/>
                  </a:ext>
                </a:extLst>
              </p:cNvPr>
              <p:cNvSpPr/>
              <p:nvPr/>
            </p:nvSpPr>
            <p:spPr>
              <a:xfrm rot="2100000">
                <a:off x="8186525" y="189388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69BF0B-9ED5-28A1-8ABE-CDE25ACC16E8}"/>
                  </a:ext>
                </a:extLst>
              </p:cNvPr>
              <p:cNvSpPr/>
              <p:nvPr/>
            </p:nvSpPr>
            <p:spPr>
              <a:xfrm rot="2100000">
                <a:off x="8313872" y="197690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6DB713-BD31-E945-6F82-1A3D8DA05B17}"/>
                  </a:ext>
                </a:extLst>
              </p:cNvPr>
              <p:cNvSpPr/>
              <p:nvPr/>
            </p:nvSpPr>
            <p:spPr>
              <a:xfrm rot="2100000">
                <a:off x="8441620" y="206620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4F3A0-CA8B-F2B3-D4FF-881335E1FDDD}"/>
                  </a:ext>
                </a:extLst>
              </p:cNvPr>
              <p:cNvSpPr/>
              <p:nvPr/>
            </p:nvSpPr>
            <p:spPr>
              <a:xfrm rot="2100000">
                <a:off x="8556193" y="2147835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42DF6C-D9AD-7FCB-B5E6-65CA530C5EAB}"/>
                  </a:ext>
                </a:extLst>
              </p:cNvPr>
              <p:cNvSpPr/>
              <p:nvPr/>
            </p:nvSpPr>
            <p:spPr>
              <a:xfrm rot="2100000">
                <a:off x="8683540" y="2230864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C22BA5-1EFB-DE1B-8C0E-7648B27585F3}"/>
                  </a:ext>
                </a:extLst>
              </p:cNvPr>
              <p:cNvSpPr/>
              <p:nvPr/>
            </p:nvSpPr>
            <p:spPr>
              <a:xfrm rot="2100000">
                <a:off x="8811288" y="2320156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9E35CE-0857-4D78-114D-35F92BC21E13}"/>
                  </a:ext>
                </a:extLst>
              </p:cNvPr>
              <p:cNvSpPr/>
              <p:nvPr/>
            </p:nvSpPr>
            <p:spPr>
              <a:xfrm rot="2100000">
                <a:off x="8937483" y="240179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27B38C1-6FB2-67F3-F3F9-38F9C4C858F6}"/>
                  </a:ext>
                </a:extLst>
              </p:cNvPr>
              <p:cNvSpPr/>
              <p:nvPr/>
            </p:nvSpPr>
            <p:spPr>
              <a:xfrm rot="2100000">
                <a:off x="9064830" y="248481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3B3185-0F9C-43B8-90EB-2AA18CF5155D}"/>
                  </a:ext>
                </a:extLst>
              </p:cNvPr>
              <p:cNvSpPr/>
              <p:nvPr/>
            </p:nvSpPr>
            <p:spPr>
              <a:xfrm rot="2100000">
                <a:off x="9192578" y="257411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A675E9-4817-2FEF-3616-FC200447993E}"/>
                  </a:ext>
                </a:extLst>
              </p:cNvPr>
              <p:cNvSpPr/>
              <p:nvPr/>
            </p:nvSpPr>
            <p:spPr>
              <a:xfrm rot="2100000">
                <a:off x="9320568" y="2669902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0B7906-F3A1-2242-B039-E7FA1BD43BE1}"/>
                </a:ext>
              </a:extLst>
            </p:cNvPr>
            <p:cNvCxnSpPr>
              <a:cxnSpLocks/>
            </p:cNvCxnSpPr>
            <p:nvPr/>
          </p:nvCxnSpPr>
          <p:spPr>
            <a:xfrm rot="2100000" flipV="1">
              <a:off x="8193297" y="1557795"/>
              <a:ext cx="0" cy="128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D66EA01-BA9B-2B44-EBCA-885612C6060F}"/>
                </a:ext>
              </a:extLst>
            </p:cNvPr>
            <p:cNvCxnSpPr>
              <a:cxnSpLocks/>
            </p:cNvCxnSpPr>
            <p:nvPr/>
          </p:nvCxnSpPr>
          <p:spPr>
            <a:xfrm rot="7500000" flipV="1">
              <a:off x="8606382" y="2311737"/>
              <a:ext cx="0" cy="1920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7A473D-A723-464E-832D-1A7C7CF9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819897" y="1641218"/>
              <a:ext cx="0" cy="218134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0337622-760C-0366-A079-334EF1D13B87}"/>
                </a:ext>
              </a:extLst>
            </p:cNvPr>
            <p:cNvSpPr/>
            <p:nvPr/>
          </p:nvSpPr>
          <p:spPr>
            <a:xfrm>
              <a:off x="7603233" y="2450816"/>
              <a:ext cx="457200" cy="457200"/>
            </a:xfrm>
            <a:prstGeom prst="arc">
              <a:avLst>
                <a:gd name="adj1" fmla="val 16200000"/>
                <a:gd name="adj2" fmla="val 18489326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31793C-FA89-178C-43B0-5A229E7F804B}"/>
                </a:ext>
              </a:extLst>
            </p:cNvPr>
            <p:cNvSpPr txBox="1"/>
            <p:nvPr/>
          </p:nvSpPr>
          <p:spPr>
            <a:xfrm>
              <a:off x="9353859" y="3602391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2DC909-F23E-7BAD-BBA9-E6BA665B8BF2}"/>
                </a:ext>
              </a:extLst>
            </p:cNvPr>
            <p:cNvSpPr txBox="1"/>
            <p:nvPr/>
          </p:nvSpPr>
          <p:spPr>
            <a:xfrm>
              <a:off x="8525732" y="1441701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84B71B-AF98-04B8-FC99-1496DAEA1B33}"/>
                </a:ext>
              </a:extLst>
            </p:cNvPr>
            <p:cNvSpPr txBox="1"/>
            <p:nvPr/>
          </p:nvSpPr>
          <p:spPr>
            <a:xfrm>
              <a:off x="8492934" y="2623336"/>
              <a:ext cx="519951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farm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AC2B53-CDB3-BD1B-DF5D-AFF17E092007}"/>
              </a:ext>
            </a:extLst>
          </p:cNvPr>
          <p:cNvGrpSpPr/>
          <p:nvPr/>
        </p:nvGrpSpPr>
        <p:grpSpPr>
          <a:xfrm>
            <a:off x="8965656" y="1852704"/>
            <a:ext cx="3057659" cy="1867701"/>
            <a:chOff x="6690815" y="3851057"/>
            <a:chExt cx="3057659" cy="18677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10E3FD-2747-35A0-43DE-3A3605364910}"/>
                </a:ext>
              </a:extLst>
            </p:cNvPr>
            <p:cNvGrpSpPr/>
            <p:nvPr/>
          </p:nvGrpSpPr>
          <p:grpSpPr>
            <a:xfrm rot="1438703">
              <a:off x="6690815" y="3854441"/>
              <a:ext cx="3057659" cy="1864317"/>
              <a:chOff x="6690815" y="3854441"/>
              <a:chExt cx="3057659" cy="1864317"/>
            </a:xfrm>
          </p:grpSpPr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4059E34A-1FFE-1517-6F0D-04CCA8D26F54}"/>
                  </a:ext>
                </a:extLst>
              </p:cNvPr>
              <p:cNvSpPr/>
              <p:nvPr/>
            </p:nvSpPr>
            <p:spPr>
              <a:xfrm>
                <a:off x="7088869" y="4960162"/>
                <a:ext cx="2095201" cy="506252"/>
              </a:xfrm>
              <a:prstGeom prst="parallelogram">
                <a:avLst>
                  <a:gd name="adj" fmla="val 197603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9FDEF89-9095-482B-4A4D-78663E7AC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475" y="4008330"/>
                <a:ext cx="0" cy="937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63E9C8B-F614-5705-1C32-4C304663E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969" y="4952492"/>
                <a:ext cx="140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940A38-65BD-4205-7B40-AE4216C6FFB3}"/>
                  </a:ext>
                </a:extLst>
              </p:cNvPr>
              <p:cNvSpPr txBox="1"/>
              <p:nvPr/>
            </p:nvSpPr>
            <p:spPr>
              <a:xfrm>
                <a:off x="6690815" y="5410981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x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A8D66A-C0E2-5C3C-D9ED-63B933C00AAE}"/>
                  </a:ext>
                </a:extLst>
              </p:cNvPr>
              <p:cNvSpPr txBox="1"/>
              <p:nvPr/>
            </p:nvSpPr>
            <p:spPr>
              <a:xfrm>
                <a:off x="9488466" y="4792340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1E67EA-8868-9E67-2E75-6DAAF1514763}"/>
                  </a:ext>
                </a:extLst>
              </p:cNvPr>
              <p:cNvSpPr txBox="1"/>
              <p:nvPr/>
            </p:nvSpPr>
            <p:spPr>
              <a:xfrm>
                <a:off x="8117982" y="3854441"/>
                <a:ext cx="261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z</a:t>
                </a:r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6011FFE4-D11C-27C3-9424-0A510D4C7ED7}"/>
                  </a:ext>
                </a:extLst>
              </p:cNvPr>
              <p:cNvSpPr/>
              <p:nvPr/>
            </p:nvSpPr>
            <p:spPr>
              <a:xfrm>
                <a:off x="7873482" y="5030527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04E12873-12C0-BE6F-58B0-2BC4C13385AE}"/>
                  </a:ext>
                </a:extLst>
              </p:cNvPr>
              <p:cNvSpPr/>
              <p:nvPr/>
            </p:nvSpPr>
            <p:spPr>
              <a:xfrm>
                <a:off x="7671573" y="5127874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7E7C047A-57D4-36A7-0C52-EF546810E86B}"/>
                  </a:ext>
                </a:extLst>
              </p:cNvPr>
              <p:cNvSpPr/>
              <p:nvPr/>
            </p:nvSpPr>
            <p:spPr>
              <a:xfrm>
                <a:off x="7464060" y="5232916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0651D81B-F075-94A3-AF68-BFE657BFB078}"/>
                  </a:ext>
                </a:extLst>
              </p:cNvPr>
              <p:cNvSpPr/>
              <p:nvPr/>
            </p:nvSpPr>
            <p:spPr>
              <a:xfrm>
                <a:off x="7255400" y="5337912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2B47BB2-A666-7CA6-6E53-D229979A6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7881" y="4949360"/>
                <a:ext cx="1221041" cy="615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EC7D302-8377-C7AD-CB88-97CF38CC1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691" y="3851057"/>
              <a:ext cx="28642" cy="104131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A17DE34B-1475-96A7-6A0E-E0DC31BB0035}"/>
                </a:ext>
              </a:extLst>
            </p:cNvPr>
            <p:cNvSpPr/>
            <p:nvPr/>
          </p:nvSpPr>
          <p:spPr>
            <a:xfrm>
              <a:off x="7809412" y="4649592"/>
              <a:ext cx="457200" cy="457200"/>
            </a:xfrm>
            <a:prstGeom prst="arc">
              <a:avLst>
                <a:gd name="adj1" fmla="val 16200000"/>
                <a:gd name="adj2" fmla="val 17497494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1D51398-C745-101F-FE41-C019CF1E331B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191669" y="4615711"/>
              <a:ext cx="457200" cy="2286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99A893F-74F5-D0B4-ED16-DE075EBE5FB5}"/>
              </a:ext>
            </a:extLst>
          </p:cNvPr>
          <p:cNvGrpSpPr/>
          <p:nvPr/>
        </p:nvGrpSpPr>
        <p:grpSpPr>
          <a:xfrm>
            <a:off x="8283283" y="277668"/>
            <a:ext cx="3794140" cy="2063064"/>
            <a:chOff x="1261310" y="4209927"/>
            <a:chExt cx="3794140" cy="206306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153FB2D-B253-F61B-57FE-80242F686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967" y="4649592"/>
              <a:ext cx="13345" cy="48310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A green hill with black background&#10;&#10;Description automatically generated">
              <a:extLst>
                <a:ext uri="{FF2B5EF4-FFF2-40B4-BE49-F238E27FC236}">
                  <a16:creationId xmlns:a16="http://schemas.microsoft.com/office/drawing/2014/main" id="{16AE4C5D-61D7-2BA4-23BF-4C02D32FB58D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261310" y="4209927"/>
              <a:ext cx="3794140" cy="2063064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6C8A0A5-C80A-B0EB-2499-FF01E2BA6400}"/>
                </a:ext>
              </a:extLst>
            </p:cNvPr>
            <p:cNvGrpSpPr/>
            <p:nvPr/>
          </p:nvGrpSpPr>
          <p:grpSpPr>
            <a:xfrm rot="1438703">
              <a:off x="3242660" y="4766168"/>
              <a:ext cx="1007225" cy="628665"/>
              <a:chOff x="6690815" y="3854441"/>
              <a:chExt cx="2797651" cy="1864317"/>
            </a:xfrm>
          </p:grpSpPr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CE685A1-A3F7-C7C7-355F-3C7DA042E1B9}"/>
                  </a:ext>
                </a:extLst>
              </p:cNvPr>
              <p:cNvSpPr/>
              <p:nvPr/>
            </p:nvSpPr>
            <p:spPr>
              <a:xfrm>
                <a:off x="7088869" y="4960162"/>
                <a:ext cx="2095201" cy="506252"/>
              </a:xfrm>
              <a:prstGeom prst="parallelogram">
                <a:avLst>
                  <a:gd name="adj" fmla="val 197603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D1BA38F-38E3-DF77-91B4-67FE18C127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475" y="4008330"/>
                <a:ext cx="0" cy="937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37F76C1-85F9-492D-1ECF-584315348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969" y="4952492"/>
                <a:ext cx="140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362DE7F-00D8-373F-7332-E3B69F2975EF}"/>
                  </a:ext>
                </a:extLst>
              </p:cNvPr>
              <p:cNvSpPr txBox="1"/>
              <p:nvPr/>
            </p:nvSpPr>
            <p:spPr>
              <a:xfrm>
                <a:off x="6690815" y="5410981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C21A1A0-C7D0-4F6A-1E09-3FFB22081FF1}"/>
                  </a:ext>
                </a:extLst>
              </p:cNvPr>
              <p:cNvSpPr txBox="1"/>
              <p:nvPr/>
            </p:nvSpPr>
            <p:spPr>
              <a:xfrm>
                <a:off x="8901259" y="4811675"/>
                <a:ext cx="2600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y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023D2-0618-4C33-26D4-640CDA2B110E}"/>
                  </a:ext>
                </a:extLst>
              </p:cNvPr>
              <p:cNvSpPr txBox="1"/>
              <p:nvPr/>
            </p:nvSpPr>
            <p:spPr>
              <a:xfrm>
                <a:off x="8117982" y="3854441"/>
                <a:ext cx="261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z</a:t>
                </a:r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BF51BB73-B97E-F2A4-CA40-2E81F51372DB}"/>
                  </a:ext>
                </a:extLst>
              </p:cNvPr>
              <p:cNvSpPr/>
              <p:nvPr/>
            </p:nvSpPr>
            <p:spPr>
              <a:xfrm>
                <a:off x="7873482" y="5030527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B2B6E551-D034-E668-2D27-5607944B164D}"/>
                  </a:ext>
                </a:extLst>
              </p:cNvPr>
              <p:cNvSpPr/>
              <p:nvPr/>
            </p:nvSpPr>
            <p:spPr>
              <a:xfrm>
                <a:off x="7671573" y="5127874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F3D9C2C5-CB36-EC69-3A5F-AD49A105F64F}"/>
                  </a:ext>
                </a:extLst>
              </p:cNvPr>
              <p:cNvSpPr/>
              <p:nvPr/>
            </p:nvSpPr>
            <p:spPr>
              <a:xfrm>
                <a:off x="7464060" y="5232916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B5028C78-B42F-01E5-F5A2-CE5369FE6C46}"/>
                  </a:ext>
                </a:extLst>
              </p:cNvPr>
              <p:cNvSpPr/>
              <p:nvPr/>
            </p:nvSpPr>
            <p:spPr>
              <a:xfrm>
                <a:off x="7255400" y="5337912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5878852-3FCE-3796-C08B-0503696CF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7881" y="4949360"/>
                <a:ext cx="1221041" cy="615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D85723-88B3-2596-BF94-5F090D881315}"/>
                </a:ext>
              </a:extLst>
            </p:cNvPr>
            <p:cNvSpPr txBox="1"/>
            <p:nvPr/>
          </p:nvSpPr>
          <p:spPr>
            <a:xfrm>
              <a:off x="2473295" y="4357785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Garamond" panose="02020404030301010803" pitchFamily="18" charset="0"/>
                </a:rPr>
                <a:t>solar incidence </a:t>
              </a:r>
            </a:p>
            <a:p>
              <a:pPr algn="r"/>
              <a:r>
                <a:rPr lang="en-US" sz="1400" dirty="0">
                  <a:latin typeface="Garamond" panose="02020404030301010803" pitchFamily="18" charset="0"/>
                </a:rPr>
                <a:t>at noon</a:t>
              </a:r>
              <a:endParaRPr lang="en-US" dirty="0">
                <a:latin typeface="Garamond" panose="02020404030301010803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2F96FE-E0A3-3807-4F93-7A2E7EAB800B}"/>
              </a:ext>
            </a:extLst>
          </p:cNvPr>
          <p:cNvSpPr/>
          <p:nvPr/>
        </p:nvSpPr>
        <p:spPr>
          <a:xfrm>
            <a:off x="2884738" y="1687062"/>
            <a:ext cx="69516" cy="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A73DA-F2F6-4521-A32D-124E1648BFAA}"/>
              </a:ext>
            </a:extLst>
          </p:cNvPr>
          <p:cNvGrpSpPr/>
          <p:nvPr/>
        </p:nvGrpSpPr>
        <p:grpSpPr>
          <a:xfrm>
            <a:off x="2055157" y="1644805"/>
            <a:ext cx="399918" cy="415798"/>
            <a:chOff x="7971666" y="1893880"/>
            <a:chExt cx="1641656" cy="17701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AD055B-320B-E279-BBA9-175F84944B01}"/>
                </a:ext>
              </a:extLst>
            </p:cNvPr>
            <p:cNvSpPr/>
            <p:nvPr/>
          </p:nvSpPr>
          <p:spPr>
            <a:xfrm rot="2081700">
              <a:off x="7971666" y="2275147"/>
              <a:ext cx="1641656" cy="100893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F2D6D5-4A77-EA8C-22E8-B4928C5FCE76}"/>
                </a:ext>
              </a:extLst>
            </p:cNvPr>
            <p:cNvSpPr/>
            <p:nvPr/>
          </p:nvSpPr>
          <p:spPr>
            <a:xfrm rot="2100000">
              <a:off x="8186525" y="1893880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C00B10-A8F4-46D5-69CA-990995616B87}"/>
                </a:ext>
              </a:extLst>
            </p:cNvPr>
            <p:cNvSpPr/>
            <p:nvPr/>
          </p:nvSpPr>
          <p:spPr>
            <a:xfrm rot="2100000">
              <a:off x="8313872" y="1976909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107173-5B8A-E2DA-1E3F-9815FC5E303A}"/>
                </a:ext>
              </a:extLst>
            </p:cNvPr>
            <p:cNvSpPr/>
            <p:nvPr/>
          </p:nvSpPr>
          <p:spPr>
            <a:xfrm rot="2100000">
              <a:off x="8441620" y="2066201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B342D7-EA78-9CEE-63BD-A1407CAD09CF}"/>
                </a:ext>
              </a:extLst>
            </p:cNvPr>
            <p:cNvSpPr/>
            <p:nvPr/>
          </p:nvSpPr>
          <p:spPr>
            <a:xfrm rot="2100000">
              <a:off x="8556193" y="2147835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7C4F2A-4D53-8D82-E421-EDBAF08AAE15}"/>
                </a:ext>
              </a:extLst>
            </p:cNvPr>
            <p:cNvSpPr/>
            <p:nvPr/>
          </p:nvSpPr>
          <p:spPr>
            <a:xfrm rot="2100000">
              <a:off x="8683540" y="2230864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107BFA-D2F1-6700-7275-D64EA537D5E6}"/>
                </a:ext>
              </a:extLst>
            </p:cNvPr>
            <p:cNvSpPr/>
            <p:nvPr/>
          </p:nvSpPr>
          <p:spPr>
            <a:xfrm rot="2100000">
              <a:off x="8811288" y="2320156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EAA11-DCE4-CE89-A88E-6158BD587F75}"/>
                </a:ext>
              </a:extLst>
            </p:cNvPr>
            <p:cNvSpPr/>
            <p:nvPr/>
          </p:nvSpPr>
          <p:spPr>
            <a:xfrm rot="2100000">
              <a:off x="8937483" y="2401790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DF9F1A-0F68-B166-AAE5-E4DC17AEA5C0}"/>
                </a:ext>
              </a:extLst>
            </p:cNvPr>
            <p:cNvSpPr/>
            <p:nvPr/>
          </p:nvSpPr>
          <p:spPr>
            <a:xfrm rot="2100000">
              <a:off x="9064830" y="2484819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115BAB6-9B91-BDC6-9773-5EA9EA7BE21A}"/>
                </a:ext>
              </a:extLst>
            </p:cNvPr>
            <p:cNvSpPr/>
            <p:nvPr/>
          </p:nvSpPr>
          <p:spPr>
            <a:xfrm rot="2100000">
              <a:off x="9192578" y="2574111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6FC031-9F8E-A343-8ED7-59951449C431}"/>
                </a:ext>
              </a:extLst>
            </p:cNvPr>
            <p:cNvSpPr/>
            <p:nvPr/>
          </p:nvSpPr>
          <p:spPr>
            <a:xfrm rot="2100000">
              <a:off x="9320568" y="2669902"/>
              <a:ext cx="66583" cy="994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687A6DB-088C-6B9D-4FFA-2AD5FA38C968}"/>
              </a:ext>
            </a:extLst>
          </p:cNvPr>
          <p:cNvSpPr txBox="1"/>
          <p:nvPr/>
        </p:nvSpPr>
        <p:spPr>
          <a:xfrm>
            <a:off x="2954234" y="1429432"/>
            <a:ext cx="1525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Sun’s location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at sunrise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7BA18B-493B-F6BD-8945-6262D2DFCF6C}"/>
              </a:ext>
            </a:extLst>
          </p:cNvPr>
          <p:cNvSpPr txBox="1"/>
          <p:nvPr/>
        </p:nvSpPr>
        <p:spPr>
          <a:xfrm>
            <a:off x="380320" y="1066478"/>
            <a:ext cx="1525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Garamond" panose="02020404030301010803" pitchFamily="18" charset="0"/>
              </a:rPr>
              <a:t>Sun’s location</a:t>
            </a:r>
          </a:p>
          <a:p>
            <a:pPr algn="r"/>
            <a:r>
              <a:rPr lang="en-US" sz="1600" dirty="0">
                <a:latin typeface="Garamond" panose="02020404030301010803" pitchFamily="18" charset="0"/>
              </a:rPr>
              <a:t>at sunset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D9D530-F938-3ABA-F5D3-DD698AC900EC}"/>
              </a:ext>
            </a:extLst>
          </p:cNvPr>
          <p:cNvSpPr/>
          <p:nvPr/>
        </p:nvSpPr>
        <p:spPr>
          <a:xfrm>
            <a:off x="1561522" y="1641611"/>
            <a:ext cx="69516" cy="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29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Becker</dc:creator>
  <cp:lastModifiedBy>Carla Becker</cp:lastModifiedBy>
  <cp:revision>4</cp:revision>
  <dcterms:created xsi:type="dcterms:W3CDTF">2024-08-22T01:11:27Z</dcterms:created>
  <dcterms:modified xsi:type="dcterms:W3CDTF">2024-08-26T20:57:08Z</dcterms:modified>
</cp:coreProperties>
</file>