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612" y="16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08-11-2018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2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3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#3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Update the QUA section of the quality manual according to experience and the feedback.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Manage your team quality processes and monitor their metrics as usual.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172875"/>
              </p:ext>
            </p:extLst>
          </p:nvPr>
        </p:nvGraphicFramePr>
        <p:xfrm>
          <a:off x="1680060" y="1807854"/>
          <a:ext cx="8816652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5694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515609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438560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552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22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52263"/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en-GB" sz="1400" spc="300" noProof="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en-GB" sz="1400" spc="300" noProof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en-GB" sz="1400" spc="300" noProof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Viviana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Abreu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Viviana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Abreu</a:t>
                      </a:r>
                    </a:p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Ana Almeida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</a:p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 Marques</a:t>
                      </a:r>
                    </a:p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Viviana Abreu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5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7 HOURS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</a:t>
            </a:r>
            <a:r>
              <a:rPr lang="pt-PT" sz="5400" dirty="0" smtClean="0">
                <a:latin typeface="Affogato Medium" panose="00000600000000000000" pitchFamily="50" charset="0"/>
              </a:rPr>
              <a:t>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40578"/>
              </p:ext>
            </p:extLst>
          </p:nvPr>
        </p:nvGraphicFramePr>
        <p:xfrm>
          <a:off x="827679" y="2027643"/>
          <a:ext cx="10536642" cy="39703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0573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530505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676634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5228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28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766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6651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Update of the QUA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section of the QM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Ana Almeida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baseline="0" dirty="0" err="1" smtClean="0">
                          <a:latin typeface="Affogato" pitchFamily="2" charset="0"/>
                        </a:rPr>
                        <a:t>Group</a:t>
                      </a:r>
                      <a:endParaRPr lang="pt-PT" sz="16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4 HOURS</a:t>
                      </a:r>
                    </a:p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(each)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10</a:t>
            </a:r>
          </a:p>
          <a:p>
            <a:r>
              <a:rPr lang="en-GB" dirty="0" smtClean="0"/>
              <a:t>Information documents gathered and analysed: 2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3" name="Marcador de Posição de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5" y="1576014"/>
            <a:ext cx="5352395" cy="4605944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/>
          <a:stretch/>
        </p:blipFill>
        <p:spPr>
          <a:xfrm>
            <a:off x="7498080" y="2561569"/>
            <a:ext cx="2671645" cy="666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b="3071"/>
          <a:stretch/>
        </p:blipFill>
        <p:spPr>
          <a:xfrm>
            <a:off x="6472361" y="4040091"/>
            <a:ext cx="5144745" cy="13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272</Words>
  <Application>Microsoft Office PowerPoint</Application>
  <PresentationFormat>Personalizados</PresentationFormat>
  <Paragraphs>98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#3 goals.</vt:lpstr>
      <vt:lpstr>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39</cp:revision>
  <dcterms:created xsi:type="dcterms:W3CDTF">2018-09-25T13:13:30Z</dcterms:created>
  <dcterms:modified xsi:type="dcterms:W3CDTF">2018-11-08T10:15:35Z</dcterms:modified>
</cp:coreProperties>
</file>