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03/10/2018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134" y="4766809"/>
            <a:ext cx="196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REQ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E0515CF9-04F0-4D52-8800-F1198F1158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" r="255"/>
          <a:stretch/>
        </p:blipFill>
        <p:spPr>
          <a:xfrm>
            <a:off x="9320377" y="2523061"/>
            <a:ext cx="2077208" cy="207720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78BC0C-C609-4168-BDF0-29C820D0E8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>
          <a:xfrm>
            <a:off x="6432516" y="2523061"/>
            <a:ext cx="2092166" cy="209216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8347DD-7B06-454D-A848-250F91D60D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" t="6634" r="409" b="37608"/>
          <a:stretch/>
        </p:blipFill>
        <p:spPr>
          <a:xfrm>
            <a:off x="3551287" y="2523061"/>
            <a:ext cx="2032996" cy="2032996"/>
          </a:xfrm>
          <a:prstGeom prst="ellipse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5AD7E5-5085-4467-BC97-A96C6316B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1" y="2523061"/>
            <a:ext cx="2031032" cy="20310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req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23482" y="4459660"/>
            <a:ext cx="1965707" cy="400110"/>
            <a:chOff x="1690777" y="4816824"/>
            <a:chExt cx="2932981" cy="596994"/>
          </a:xfrm>
        </p:grpSpPr>
        <p:sp>
          <p:nvSpPr>
            <p:cNvPr id="1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0559" y="4816824"/>
              <a:ext cx="2743199" cy="59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Alexandre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9733" y="4455930"/>
            <a:ext cx="2044647" cy="400110"/>
            <a:chOff x="1690777" y="4816824"/>
            <a:chExt cx="2932981" cy="573946"/>
          </a:xfrm>
        </p:grpSpPr>
        <p:sp>
          <p:nvSpPr>
            <p:cNvPr id="20" name="Rectangle 19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0560" y="4816824"/>
              <a:ext cx="2743198" cy="57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Emanuel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23157" y="4479470"/>
            <a:ext cx="1992266" cy="400110"/>
            <a:chOff x="1690777" y="4816824"/>
            <a:chExt cx="2932981" cy="589035"/>
          </a:xfrm>
        </p:grpSpPr>
        <p:sp>
          <p:nvSpPr>
            <p:cNvPr id="24" name="Rectangle 23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0558" y="4816824"/>
              <a:ext cx="2743200" cy="58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Marco</a:t>
              </a:r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CC63186-879E-4658-AA4B-C6DB4573914F}"/>
              </a:ext>
            </a:extLst>
          </p:cNvPr>
          <p:cNvGrpSpPr/>
          <p:nvPr/>
        </p:nvGrpSpPr>
        <p:grpSpPr>
          <a:xfrm>
            <a:off x="9633118" y="4464341"/>
            <a:ext cx="1927291" cy="400110"/>
            <a:chOff x="1690777" y="4816824"/>
            <a:chExt cx="2932981" cy="608894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AD34356E-1C4D-4D58-B90F-527044DF83ED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3137219-A7C3-4134-8AAE-E51D1F3A3368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Paulo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68772"/>
              </p:ext>
            </p:extLst>
          </p:nvPr>
        </p:nvGraphicFramePr>
        <p:xfrm>
          <a:off x="1258998" y="1825625"/>
          <a:ext cx="9674003" cy="46970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397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92421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956020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  <a:gridCol w="2194518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Finish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mockups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>
                          <a:latin typeface="Affogato" panose="00000500000000000000" pitchFamily="50" charset="0"/>
                        </a:rPr>
                        <a:t>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client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Prepare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presentation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Making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of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requirement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79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Alexandre/Emanuel/</a:t>
                      </a:r>
                    </a:p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Paulo, Emanuel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Paulo/Emanuel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8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>
                          <a:latin typeface="Affogato Light" panose="00000400000000000000" pitchFamily="50" charset="0"/>
                        </a:rPr>
                        <a:t> EFFECTIVE EFFORT</a:t>
                      </a:r>
                      <a:endParaRPr lang="pt-PT" sz="1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 35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6 H 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Not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tasks.</a:t>
            </a: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546086"/>
              </p:ext>
            </p:extLst>
          </p:nvPr>
        </p:nvGraphicFramePr>
        <p:xfrm>
          <a:off x="1258998" y="1825625"/>
          <a:ext cx="7527151" cy="4594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397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92421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956020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  <a:gridCol w="2194518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Internal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Meeting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>
                          <a:latin typeface="Affogato" panose="00000500000000000000" pitchFamily="50" charset="0"/>
                        </a:rPr>
                        <a:t>1 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cliente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>
                          <a:latin typeface="Affogato" panose="00000500000000000000" pitchFamily="50" charset="0"/>
                        </a:rPr>
                        <a:t>2 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cliente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79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Alexandre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>
                          <a:latin typeface="Affogato Light" panose="00000400000000000000" pitchFamily="50" charset="0"/>
                        </a:rPr>
                        <a:t> EFFECTIVE EFFORT</a:t>
                      </a:r>
                      <a:endParaRPr lang="pt-PT" sz="1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NOT 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tasks.</a:t>
            </a:r>
          </a:p>
        </p:txBody>
      </p:sp>
    </p:spTree>
    <p:extLst>
      <p:ext uri="{BB962C8B-B14F-4D97-AF65-F5344CB8AC3E}">
        <p14:creationId xmlns:p14="http://schemas.microsoft.com/office/powerpoint/2010/main" val="129975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762068"/>
              </p:ext>
            </p:extLst>
          </p:nvPr>
        </p:nvGraphicFramePr>
        <p:xfrm>
          <a:off x="1258998" y="1825625"/>
          <a:ext cx="9674005" cy="3920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7104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008739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40883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184663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2184663">
                  <a:extLst>
                    <a:ext uri="{9D8B030D-6E8A-4147-A177-3AD203B41FA5}">
                      <a16:colId xmlns:a16="http://schemas.microsoft.com/office/drawing/2014/main" val="781532408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err="1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i="0" dirty="0">
                          <a:latin typeface="Affogato" panose="00000500000000000000" pitchFamily="50" charset="0"/>
                        </a:rPr>
                        <a:t>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client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i="0" dirty="0" err="1">
                          <a:latin typeface="Affogato" panose="00000500000000000000" pitchFamily="50" charset="0"/>
                        </a:rPr>
                        <a:t>Update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of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requirement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i="0" dirty="0" err="1">
                          <a:latin typeface="Affogato" panose="00000500000000000000" pitchFamily="50" charset="0"/>
                        </a:rPr>
                        <a:t>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Update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mockup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Internal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meeting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6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6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PROGESS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PROGESS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PROGESS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PROGESS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planned tasks.</a:t>
            </a: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1027906"/>
            <a:ext cx="4492925" cy="343693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ffogato Medium" panose="00000600000000000000" pitchFamily="50" charset="0"/>
              </a:rPr>
              <a:t>additional notes.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451894" y="1027906"/>
            <a:ext cx="6740106" cy="9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2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198</Words>
  <Application>Microsoft Office PowerPoint</Application>
  <PresentationFormat>Ecrã Panorâmico</PresentationFormat>
  <Paragraphs>95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req.</vt:lpstr>
      <vt:lpstr>tasks.</vt:lpstr>
      <vt:lpstr>tasks.</vt:lpstr>
      <vt:lpstr>planned tasks.</vt:lpstr>
      <vt:lpstr>additional notes.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paulo sousa</cp:lastModifiedBy>
  <cp:revision>21</cp:revision>
  <dcterms:created xsi:type="dcterms:W3CDTF">2018-09-25T13:13:30Z</dcterms:created>
  <dcterms:modified xsi:type="dcterms:W3CDTF">2018-10-03T14:03:49Z</dcterms:modified>
</cp:coreProperties>
</file>