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58" y="38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28/10/2018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28/10/2018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28/10/2018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28/10/2018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28/10/2018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28/10/2018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28/10/2018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28/10/2018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28/10/2018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28/10/2018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28/10/2018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28/10/2018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2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1134" y="4766809"/>
            <a:ext cx="196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REQ</a:t>
            </a: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67C96F-75F2-4D08-93A5-C6F107B52E0C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04" y="4013496"/>
            <a:ext cx="2030400" cy="2030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0515CF9-04F0-4D52-8800-F1198F1158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" r="255"/>
          <a:stretch/>
        </p:blipFill>
        <p:spPr>
          <a:xfrm>
            <a:off x="3702790" y="4037036"/>
            <a:ext cx="2077208" cy="207720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178BC0C-C609-4168-BDF0-29C820D0E8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/>
        </p:blipFill>
        <p:spPr>
          <a:xfrm>
            <a:off x="7660183" y="1680517"/>
            <a:ext cx="2092166" cy="209216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8347DD-7B06-454D-A848-250F91D60D8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" t="6634" r="409" b="37608"/>
          <a:stretch/>
        </p:blipFill>
        <p:spPr>
          <a:xfrm>
            <a:off x="4778954" y="1680517"/>
            <a:ext cx="2032996" cy="2032996"/>
          </a:xfrm>
          <a:prstGeom prst="ellipse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65AD7E5-5085-4467-BC97-A96C6316B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58" y="1680517"/>
            <a:ext cx="2031032" cy="203103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req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451149" y="3617116"/>
            <a:ext cx="1965707" cy="400110"/>
            <a:chOff x="1690777" y="4816824"/>
            <a:chExt cx="2932981" cy="596994"/>
          </a:xfrm>
        </p:grpSpPr>
        <p:sp>
          <p:nvSpPr>
            <p:cNvPr id="1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0559" y="4816824"/>
              <a:ext cx="2743199" cy="59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Alexandre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07400" y="3613386"/>
            <a:ext cx="2044647" cy="400110"/>
            <a:chOff x="1690777" y="4816824"/>
            <a:chExt cx="2932981" cy="573946"/>
          </a:xfrm>
        </p:grpSpPr>
        <p:sp>
          <p:nvSpPr>
            <p:cNvPr id="20" name="Rectangle 19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0560" y="4816824"/>
              <a:ext cx="2743198" cy="57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Emanuel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050824" y="3636926"/>
            <a:ext cx="1992266" cy="400110"/>
            <a:chOff x="1690777" y="4816824"/>
            <a:chExt cx="2932981" cy="589035"/>
          </a:xfrm>
        </p:grpSpPr>
        <p:sp>
          <p:nvSpPr>
            <p:cNvPr id="24" name="Rectangle 23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0558" y="4816824"/>
              <a:ext cx="2743200" cy="58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Marco</a:t>
              </a:r>
            </a:p>
          </p:txBody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7CC63186-879E-4658-AA4B-C6DB4573914F}"/>
              </a:ext>
            </a:extLst>
          </p:cNvPr>
          <p:cNvGrpSpPr/>
          <p:nvPr/>
        </p:nvGrpSpPr>
        <p:grpSpPr>
          <a:xfrm>
            <a:off x="4015531" y="5978316"/>
            <a:ext cx="1927291" cy="400110"/>
            <a:chOff x="1690777" y="4816824"/>
            <a:chExt cx="2932981" cy="608894"/>
          </a:xfrm>
        </p:grpSpPr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AD34356E-1C4D-4D58-B90F-527044DF83ED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F3137219-A7C3-4134-8AAE-E51D1F3A3368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Paulo</a:t>
              </a:r>
            </a:p>
          </p:txBody>
        </p:sp>
      </p:grpSp>
      <p:grpSp>
        <p:nvGrpSpPr>
          <p:cNvPr id="28" name="Group 16">
            <a:extLst>
              <a:ext uri="{FF2B5EF4-FFF2-40B4-BE49-F238E27FC236}">
                <a16:creationId xmlns:a16="http://schemas.microsoft.com/office/drawing/2014/main" id="{FA626720-E747-4ED7-B3A4-5B09D099581B}"/>
              </a:ext>
            </a:extLst>
          </p:cNvPr>
          <p:cNvGrpSpPr/>
          <p:nvPr/>
        </p:nvGrpSpPr>
        <p:grpSpPr>
          <a:xfrm>
            <a:off x="6809524" y="5978316"/>
            <a:ext cx="1927291" cy="400110"/>
            <a:chOff x="1690777" y="4816824"/>
            <a:chExt cx="2932981" cy="608894"/>
          </a:xfrm>
        </p:grpSpPr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D4DA6866-09F1-49D5-8890-78A8F39BADE8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8CF3A895-DA98-401A-96A0-D42D3AB4350F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Nuno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13412" y="1043795"/>
            <a:ext cx="2127839" cy="39539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01976"/>
              </p:ext>
            </p:extLst>
          </p:nvPr>
        </p:nvGraphicFramePr>
        <p:xfrm>
          <a:off x="2669965" y="1889235"/>
          <a:ext cx="6852069" cy="3765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87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594694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111500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62042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Finish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</a:p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Mockups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ffogato" panose="00000500000000000000" pitchFamily="50" charset="0"/>
                        </a:rPr>
                        <a:t>Finish requirements document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Nuno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Emanuiel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, Marco , Paulo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5"/>
            <a:ext cx="8817997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			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824736"/>
              </p:ext>
            </p:extLst>
          </p:nvPr>
        </p:nvGraphicFramePr>
        <p:xfrm>
          <a:off x="2669965" y="1889235"/>
          <a:ext cx="6852069" cy="38179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87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594694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111500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62042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ffogato" panose="00000500000000000000" pitchFamily="50" charset="0"/>
                        </a:rPr>
                        <a:t> Update the REQ section of the quality manual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ffogato" panose="00000500000000000000" pitchFamily="50" charset="0"/>
                        </a:rPr>
                        <a:t> Perform a formal inspection on the whole Requirements document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Emanuel, Nuno, Marco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Emanuiel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, Marco , Paulo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6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planned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09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Weekly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Effort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8C39FFB3-8BE4-4B58-9933-19A95FC96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55" y="1846526"/>
            <a:ext cx="8340090" cy="4702697"/>
          </a:xfrm>
        </p:spPr>
      </p:pic>
    </p:spTree>
    <p:extLst>
      <p:ext uri="{BB962C8B-B14F-4D97-AF65-F5344CB8AC3E}">
        <p14:creationId xmlns:p14="http://schemas.microsoft.com/office/powerpoint/2010/main" val="240949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96</Words>
  <Application>Microsoft Office PowerPoint</Application>
  <PresentationFormat>Ecrã Panorâmico</PresentationFormat>
  <Paragraphs>45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Apresentação do PowerPoint</vt:lpstr>
      <vt:lpstr>about us.</vt:lpstr>
      <vt:lpstr>req.</vt:lpstr>
      <vt:lpstr>   tasks.</vt:lpstr>
      <vt:lpstr>planned tasks.</vt:lpstr>
      <vt:lpstr>Weekly Effort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BotOlympics DEEC</cp:lastModifiedBy>
  <cp:revision>25</cp:revision>
  <dcterms:created xsi:type="dcterms:W3CDTF">2018-09-25T13:13:30Z</dcterms:created>
  <dcterms:modified xsi:type="dcterms:W3CDTF">2018-10-28T19:02:31Z</dcterms:modified>
</cp:coreProperties>
</file>