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Tomás" initials="JT" lastIdx="1" clrIdx="0">
    <p:extLst>
      <p:ext uri="{19B8F6BF-5375-455C-9EA6-DF929625EA0E}">
        <p15:presenceInfo xmlns:p15="http://schemas.microsoft.com/office/powerpoint/2012/main" userId="7110758a246560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PL6</a:t>
            </a:r>
          </a:p>
          <a:p>
            <a:r>
              <a:rPr lang="pt-PT" dirty="0"/>
              <a:t>WEEK 1</a:t>
            </a:r>
          </a:p>
          <a:p>
            <a:r>
              <a:rPr lang="pt-PT" dirty="0"/>
              <a:t>SPRINT 1</a:t>
            </a:r>
          </a:p>
          <a:p>
            <a:r>
              <a:rPr lang="pt-PT" dirty="0"/>
              <a:t>CONTACT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74" y="5198133"/>
            <a:ext cx="5388211" cy="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5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 | gestão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660" y="3959036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Carlos Sobral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5459" y="3959036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Ana Teresa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2258" y="3956700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Miguel Diogo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99AD0A84-5D2B-41A5-B8DC-58D172201BDC}"/>
              </a:ext>
            </a:extLst>
          </p:cNvPr>
          <p:cNvSpPr txBox="1"/>
          <p:nvPr/>
        </p:nvSpPr>
        <p:spPr>
          <a:xfrm>
            <a:off x="5880485" y="3956700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João Tomás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FA799F0-B38C-4ED3-99E2-BBA5D5482867}"/>
              </a:ext>
            </a:extLst>
          </p:cNvPr>
          <p:cNvSpPr txBox="1"/>
          <p:nvPr/>
        </p:nvSpPr>
        <p:spPr>
          <a:xfrm>
            <a:off x="7668564" y="3956700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Isabel Carvalho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3B54122B-BB30-4D00-BB5D-6D503E5EFB71}"/>
              </a:ext>
            </a:extLst>
          </p:cNvPr>
          <p:cNvSpPr txBox="1"/>
          <p:nvPr/>
        </p:nvSpPr>
        <p:spPr>
          <a:xfrm>
            <a:off x="9816541" y="3956255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David Ferrugento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417E49-B7F3-462C-98D1-1B2F61ED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90" y="2382118"/>
            <a:ext cx="1441524" cy="12605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9B698F-3187-43E0-89FD-DFBE8AC3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40" y="2382118"/>
            <a:ext cx="1225613" cy="12764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F984CB-B3A0-4D14-AE9C-BECC39095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07" y="2474733"/>
            <a:ext cx="1225613" cy="11838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FDA0DF-880F-4ED9-A6CD-3FD73B242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810" t="27572" r="1673" b="20001"/>
          <a:stretch/>
        </p:blipFill>
        <p:spPr>
          <a:xfrm>
            <a:off x="4523436" y="2378269"/>
            <a:ext cx="1261642" cy="126054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15DA226-81A9-4E88-A1C5-E710D333EBB3}"/>
              </a:ext>
            </a:extLst>
          </p:cNvPr>
          <p:cNvSpPr/>
          <p:nvPr/>
        </p:nvSpPr>
        <p:spPr>
          <a:xfrm>
            <a:off x="6298965" y="2397995"/>
            <a:ext cx="1369599" cy="127641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6F5AD90-DDA5-49F1-BA60-D3C81C1B596B}"/>
              </a:ext>
            </a:extLst>
          </p:cNvPr>
          <p:cNvSpPr/>
          <p:nvPr/>
        </p:nvSpPr>
        <p:spPr>
          <a:xfrm>
            <a:off x="10076787" y="2397995"/>
            <a:ext cx="1441524" cy="126054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688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TASKS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104067"/>
              </p:ext>
            </p:extLst>
          </p:nvPr>
        </p:nvGraphicFramePr>
        <p:xfrm>
          <a:off x="1023938" y="2286000"/>
          <a:ext cx="9720260" cy="266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052">
                  <a:extLst>
                    <a:ext uri="{9D8B030D-6E8A-4147-A177-3AD203B41FA5}">
                      <a16:colId xmlns:a16="http://schemas.microsoft.com/office/drawing/2014/main" val="2363396496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106353911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3542881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180705686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79917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 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Criação dos meios de comunicação dentro do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Definir o responsável da 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Planeamento das tarefas da próxima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Marcação de reunião de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 da pessoa /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Unidade/Grupo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 /Grupo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 /Grupo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 / Grupo de Testes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6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3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4054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EC25541-1206-498C-889B-4BF9FA0064C7}"/>
              </a:ext>
            </a:extLst>
          </p:cNvPr>
          <p:cNvSpPr txBox="1"/>
          <p:nvPr/>
        </p:nvSpPr>
        <p:spPr>
          <a:xfrm>
            <a:off x="1023938" y="5470634"/>
            <a:ext cx="752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Data da reunião: </a:t>
            </a:r>
            <a:r>
              <a:rPr lang="pt-PT" dirty="0"/>
              <a:t>Segunda-feira, dia 24 de Setembro de 2018, pelas 21h30</a:t>
            </a:r>
          </a:p>
          <a:p>
            <a:r>
              <a:rPr lang="pt-PT" b="1" dirty="0"/>
              <a:t>Localização: </a:t>
            </a:r>
            <a:r>
              <a:rPr lang="pt-PT" dirty="0"/>
              <a:t>Pólo 2</a:t>
            </a:r>
          </a:p>
        </p:txBody>
      </p:sp>
    </p:spTree>
    <p:extLst>
      <p:ext uri="{BB962C8B-B14F-4D97-AF65-F5344CB8AC3E}">
        <p14:creationId xmlns:p14="http://schemas.microsoft.com/office/powerpoint/2010/main" val="278196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1FC4-7660-461A-A136-7D3540A1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 DA PRÓXIMA SEMANA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24906F-0A96-44A5-8143-437F33471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422940"/>
              </p:ext>
            </p:extLst>
          </p:nvPr>
        </p:nvGraphicFramePr>
        <p:xfrm>
          <a:off x="1023938" y="2286000"/>
          <a:ext cx="9720260" cy="321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052">
                  <a:extLst>
                    <a:ext uri="{9D8B030D-6E8A-4147-A177-3AD203B41FA5}">
                      <a16:colId xmlns:a16="http://schemas.microsoft.com/office/drawing/2014/main" val="2363396496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106353911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3542881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180705686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79917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TASK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 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Leitura relativa às funções da unidade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Criação do documento relativo às funções da nossa 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Distribuição de tarefas-chave da 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 da pessoa /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 / Grupo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 / Grupo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Unidade / Grupo de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6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45 minutos (por pessoa)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1h 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3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Não Iniciado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Não Iniciado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4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96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C75DD-9D25-4320-8C24-50D6ED21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 ABERTAS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3571E7-3F3C-4B50-92AE-EFD37616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53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191</Words>
  <Application>Microsoft Office PowerPoint</Application>
  <PresentationFormat>Ecrã Panorâmico</PresentationFormat>
  <Paragraphs>60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Apresentação do PowerPoint</vt:lpstr>
      <vt:lpstr>Man | gestão</vt:lpstr>
      <vt:lpstr>TASKS </vt:lpstr>
      <vt:lpstr>PLANEAMENTO DA PRÓXIMA SEMANA</vt:lpstr>
      <vt:lpstr>QUESTÕES ABERTAS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Ana Teresa Salgueiro</cp:lastModifiedBy>
  <cp:revision>17</cp:revision>
  <dcterms:created xsi:type="dcterms:W3CDTF">2018-09-20T15:34:15Z</dcterms:created>
  <dcterms:modified xsi:type="dcterms:W3CDTF">2018-10-04T16:44:30Z</dcterms:modified>
</cp:coreProperties>
</file>