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59"/>
            <p14:sldId id="262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72" y="312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26/09/2018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26/09/2018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26/09/2018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26/09/2018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26/09/2018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26/09/2018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26/09/2018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26/09/2018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26/09/2018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26/09/2018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26/09/2018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26/09/2018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WEEK #3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5" y="2832985"/>
            <a:ext cx="174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SPRINT #1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38420" y="4766809"/>
            <a:ext cx="1849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latin typeface="Affogato Medium" panose="00000600000000000000" pitchFamily="50" charset="0"/>
              </a:rPr>
              <a:t>TST</a:t>
            </a: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anose="00000600000000000000" pitchFamily="50" charset="0"/>
              </a:rPr>
              <a:t>about 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447CE26-8234-47AB-997B-1259AD14F68A}"/>
              </a:ext>
            </a:extLst>
          </p:cNvPr>
          <p:cNvSpPr/>
          <p:nvPr/>
        </p:nvSpPr>
        <p:spPr>
          <a:xfrm>
            <a:off x="1950370" y="1519288"/>
            <a:ext cx="2376990" cy="237699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tst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64788" y="3743562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326235" y="3739018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Carlos Sobral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39DEC45-FF03-43E9-8DBA-BB9844148D28}"/>
              </a:ext>
            </a:extLst>
          </p:cNvPr>
          <p:cNvSpPr/>
          <p:nvPr/>
        </p:nvSpPr>
        <p:spPr>
          <a:xfrm>
            <a:off x="5020794" y="1519288"/>
            <a:ext cx="2376990" cy="237699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8169B5E3-6FB0-4A18-99C6-BBC2F5D47857}"/>
              </a:ext>
            </a:extLst>
          </p:cNvPr>
          <p:cNvSpPr/>
          <p:nvPr/>
        </p:nvSpPr>
        <p:spPr>
          <a:xfrm>
            <a:off x="5235212" y="3743562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TextBox 12">
            <a:extLst>
              <a:ext uri="{FF2B5EF4-FFF2-40B4-BE49-F238E27FC236}">
                <a16:creationId xmlns:a16="http://schemas.microsoft.com/office/drawing/2014/main" id="{588A26D1-87E0-4BDA-ACCF-B1F9EB7FA657}"/>
              </a:ext>
            </a:extLst>
          </p:cNvPr>
          <p:cNvSpPr txBox="1"/>
          <p:nvPr/>
        </p:nvSpPr>
        <p:spPr>
          <a:xfrm>
            <a:off x="5396659" y="3739018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Ana Teresa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B8444E5-5B77-4E4A-BF72-CCECEC9825ED}"/>
              </a:ext>
            </a:extLst>
          </p:cNvPr>
          <p:cNvSpPr/>
          <p:nvPr/>
        </p:nvSpPr>
        <p:spPr>
          <a:xfrm>
            <a:off x="1950370" y="4115885"/>
            <a:ext cx="2376990" cy="237699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A19F9C36-B64F-45A2-BE5F-1469B42FDB26}"/>
              </a:ext>
            </a:extLst>
          </p:cNvPr>
          <p:cNvSpPr/>
          <p:nvPr/>
        </p:nvSpPr>
        <p:spPr>
          <a:xfrm>
            <a:off x="2164788" y="6340159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TextBox 12">
            <a:extLst>
              <a:ext uri="{FF2B5EF4-FFF2-40B4-BE49-F238E27FC236}">
                <a16:creationId xmlns:a16="http://schemas.microsoft.com/office/drawing/2014/main" id="{84E479B6-C329-4DD0-9A83-F9AF7F440C7B}"/>
              </a:ext>
            </a:extLst>
          </p:cNvPr>
          <p:cNvSpPr txBox="1"/>
          <p:nvPr/>
        </p:nvSpPr>
        <p:spPr>
          <a:xfrm>
            <a:off x="2326235" y="6335615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João Tomás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027127D-719C-4470-B3DD-5837CE7052B4}"/>
              </a:ext>
            </a:extLst>
          </p:cNvPr>
          <p:cNvSpPr/>
          <p:nvPr/>
        </p:nvSpPr>
        <p:spPr>
          <a:xfrm>
            <a:off x="5020794" y="4115885"/>
            <a:ext cx="2376990" cy="237699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CBA90053-BB24-47ED-A25A-121D95CFF419}"/>
              </a:ext>
            </a:extLst>
          </p:cNvPr>
          <p:cNvSpPr/>
          <p:nvPr/>
        </p:nvSpPr>
        <p:spPr>
          <a:xfrm>
            <a:off x="5235212" y="6340159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TextBox 12">
            <a:extLst>
              <a:ext uri="{FF2B5EF4-FFF2-40B4-BE49-F238E27FC236}">
                <a16:creationId xmlns:a16="http://schemas.microsoft.com/office/drawing/2014/main" id="{1FEA0D45-278D-4AD6-8CE9-DC05D48A3658}"/>
              </a:ext>
            </a:extLst>
          </p:cNvPr>
          <p:cNvSpPr txBox="1"/>
          <p:nvPr/>
        </p:nvSpPr>
        <p:spPr>
          <a:xfrm>
            <a:off x="5396659" y="6335615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Isabel Carvalho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7A8CDFC-F905-41A1-B7C8-94467E36A03F}"/>
              </a:ext>
            </a:extLst>
          </p:cNvPr>
          <p:cNvSpPr/>
          <p:nvPr/>
        </p:nvSpPr>
        <p:spPr>
          <a:xfrm>
            <a:off x="8106170" y="4115885"/>
            <a:ext cx="2376990" cy="237699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Rectangle 11">
            <a:extLst>
              <a:ext uri="{FF2B5EF4-FFF2-40B4-BE49-F238E27FC236}">
                <a16:creationId xmlns:a16="http://schemas.microsoft.com/office/drawing/2014/main" id="{4F1C13F7-5DE6-42F4-955E-027C298F9379}"/>
              </a:ext>
            </a:extLst>
          </p:cNvPr>
          <p:cNvSpPr/>
          <p:nvPr/>
        </p:nvSpPr>
        <p:spPr>
          <a:xfrm>
            <a:off x="8311446" y="6341775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TextBox 12">
            <a:extLst>
              <a:ext uri="{FF2B5EF4-FFF2-40B4-BE49-F238E27FC236}">
                <a16:creationId xmlns:a16="http://schemas.microsoft.com/office/drawing/2014/main" id="{338C4A87-EB52-4A3D-85DB-F798A41DBB74}"/>
              </a:ext>
            </a:extLst>
          </p:cNvPr>
          <p:cNvSpPr txBox="1"/>
          <p:nvPr/>
        </p:nvSpPr>
        <p:spPr>
          <a:xfrm>
            <a:off x="8472893" y="6337231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David Ferrugento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2DF24A6-7840-4C72-8FCB-E10CDCE85843}"/>
              </a:ext>
            </a:extLst>
          </p:cNvPr>
          <p:cNvSpPr/>
          <p:nvPr/>
        </p:nvSpPr>
        <p:spPr>
          <a:xfrm>
            <a:off x="8025447" y="1513928"/>
            <a:ext cx="2376990" cy="237699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2F87C164-7CA5-45D2-B53D-9C932AAA4084}"/>
              </a:ext>
            </a:extLst>
          </p:cNvPr>
          <p:cNvSpPr/>
          <p:nvPr/>
        </p:nvSpPr>
        <p:spPr>
          <a:xfrm>
            <a:off x="8230723" y="3739818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TextBox 12">
            <a:extLst>
              <a:ext uri="{FF2B5EF4-FFF2-40B4-BE49-F238E27FC236}">
                <a16:creationId xmlns:a16="http://schemas.microsoft.com/office/drawing/2014/main" id="{33BC3D52-5A81-4866-8346-FD1079D4159C}"/>
              </a:ext>
            </a:extLst>
          </p:cNvPr>
          <p:cNvSpPr txBox="1"/>
          <p:nvPr/>
        </p:nvSpPr>
        <p:spPr>
          <a:xfrm>
            <a:off x="8392170" y="3735274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Miguel Diogo</a:t>
            </a:r>
          </a:p>
        </p:txBody>
      </p: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617788" y="1027906"/>
            <a:ext cx="2173857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389307"/>
              </p:ext>
            </p:extLst>
          </p:nvPr>
        </p:nvGraphicFramePr>
        <p:xfrm>
          <a:off x="1258998" y="1825625"/>
          <a:ext cx="9674004" cy="46294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5875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2281167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3618062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Leitura relativa às funções da unidade de testes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Criação do documento relativo às funções da nossa unidade</a:t>
                      </a:r>
                    </a:p>
                    <a:p>
                      <a:pPr algn="ctr"/>
                      <a:endParaRPr lang="pt-PT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Distribuição de tarefas-chave da unidade</a:t>
                      </a:r>
                    </a:p>
                    <a:p>
                      <a:pPr algn="ctr"/>
                      <a:endParaRPr lang="pt-PT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Unidade / Grupo de Testes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Unidade / Grupo de Testes</a:t>
                      </a:r>
                    </a:p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Unidade / Grupo de Testes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45 minutos (p/pessoa)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1h 30min</a:t>
                      </a:r>
                    </a:p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30 minutos</a:t>
                      </a:r>
                    </a:p>
                    <a:p>
                      <a:pPr algn="ctr"/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spc="300" dirty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pt-PT" sz="1800" spc="300" dirty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45 minutos (p/pessoa)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 minutos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1055943"/>
            <a:ext cx="83676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17788" y="365125"/>
            <a:ext cx="2736011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tasks.</a:t>
            </a:r>
          </a:p>
        </p:txBody>
      </p:sp>
    </p:spTree>
    <p:extLst>
      <p:ext uri="{BB962C8B-B14F-4D97-AF65-F5344CB8AC3E}">
        <p14:creationId xmlns:p14="http://schemas.microsoft.com/office/powerpoint/2010/main" val="139295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8">
            <a:extLst>
              <a:ext uri="{FF2B5EF4-FFF2-40B4-BE49-F238E27FC236}">
                <a16:creationId xmlns:a16="http://schemas.microsoft.com/office/drawing/2014/main" id="{CC6870D3-E414-4060-9E2E-5C23863E6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67" r="14680" b="14067"/>
          <a:stretch/>
        </p:blipFill>
        <p:spPr>
          <a:xfrm>
            <a:off x="534519" y="1690688"/>
            <a:ext cx="11122961" cy="4622154"/>
          </a:xfrm>
          <a:prstGeom prst="rect">
            <a:avLst/>
          </a:prstGeom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E3E36926-F83D-4F25-A428-21A8E350BD21}"/>
              </a:ext>
            </a:extLst>
          </p:cNvPr>
          <p:cNvSpPr/>
          <p:nvPr/>
        </p:nvSpPr>
        <p:spPr>
          <a:xfrm>
            <a:off x="7122160" y="1027906"/>
            <a:ext cx="3901440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Straight Connector 3">
            <a:extLst>
              <a:ext uri="{FF2B5EF4-FFF2-40B4-BE49-F238E27FC236}">
                <a16:creationId xmlns:a16="http://schemas.microsoft.com/office/drawing/2014/main" id="{DC5F7083-051D-4E22-84E3-DB20EF55B576}"/>
              </a:ext>
            </a:extLst>
          </p:cNvPr>
          <p:cNvCxnSpPr>
            <a:cxnSpLocks/>
          </p:cNvCxnSpPr>
          <p:nvPr/>
        </p:nvCxnSpPr>
        <p:spPr>
          <a:xfrm>
            <a:off x="0" y="1055943"/>
            <a:ext cx="6939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1B9F53D-72DE-4C5C-976C-1147C36D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160" y="365125"/>
            <a:ext cx="4231639" cy="1325563"/>
          </a:xfrm>
        </p:spPr>
        <p:txBody>
          <a:bodyPr>
            <a:normAutofit fontScale="90000"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Gantt</a:t>
            </a:r>
            <a:r>
              <a:rPr lang="pt-PT" sz="5400" dirty="0">
                <a:latin typeface="Affogato Medium" panose="00000600000000000000" pitchFamily="50" charset="0"/>
              </a:rPr>
              <a:t> </a:t>
            </a:r>
            <a:r>
              <a:rPr lang="pt-PT" sz="5400" dirty="0" err="1">
                <a:latin typeface="Affogato Medium" panose="00000600000000000000" pitchFamily="50" charset="0"/>
              </a:rPr>
              <a:t>Diagram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003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248658"/>
              </p:ext>
            </p:extLst>
          </p:nvPr>
        </p:nvGraphicFramePr>
        <p:xfrm>
          <a:off x="1258998" y="1825625"/>
          <a:ext cx="9674003" cy="38179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1023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793724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2844950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067153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  <a:gridCol w="2067153">
                  <a:extLst>
                    <a:ext uri="{9D8B030D-6E8A-4147-A177-3AD203B41FA5}">
                      <a16:colId xmlns:a16="http://schemas.microsoft.com/office/drawing/2014/main" val="139573370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Início da fase de testes ao registo 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Início da fase de testes ao </a:t>
                      </a:r>
                      <a:r>
                        <a:rPr lang="pt-PT" dirty="0" err="1"/>
                        <a:t>Feed</a:t>
                      </a:r>
                      <a:r>
                        <a:rPr lang="pt-PT" dirty="0"/>
                        <a:t> 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Início da fase de testes ao Perfil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Marcação de reunião de grupo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Ana Teresa, João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Carlos, Miguel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David , Isabel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Unidade / Grupo de testes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4-6 horas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4-6 horas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4-6 horas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20 minutos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ON 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 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 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 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planned tasks.</a:t>
            </a:r>
          </a:p>
        </p:txBody>
      </p:sp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3E36926-F83D-4F25-A428-21A8E350BD21}"/>
              </a:ext>
            </a:extLst>
          </p:cNvPr>
          <p:cNvSpPr/>
          <p:nvPr/>
        </p:nvSpPr>
        <p:spPr>
          <a:xfrm>
            <a:off x="7122160" y="1027906"/>
            <a:ext cx="3901440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Straight Connector 3">
            <a:extLst>
              <a:ext uri="{FF2B5EF4-FFF2-40B4-BE49-F238E27FC236}">
                <a16:creationId xmlns:a16="http://schemas.microsoft.com/office/drawing/2014/main" id="{DC5F7083-051D-4E22-84E3-DB20EF55B576}"/>
              </a:ext>
            </a:extLst>
          </p:cNvPr>
          <p:cNvCxnSpPr>
            <a:cxnSpLocks/>
          </p:cNvCxnSpPr>
          <p:nvPr/>
        </p:nvCxnSpPr>
        <p:spPr>
          <a:xfrm>
            <a:off x="0" y="1055943"/>
            <a:ext cx="6939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1B9F53D-72DE-4C5C-976C-1147C36D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160" y="365125"/>
            <a:ext cx="4231639" cy="1325563"/>
          </a:xfrm>
        </p:spPr>
        <p:txBody>
          <a:bodyPr>
            <a:normAutofit fontScale="90000"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Gantt</a:t>
            </a:r>
            <a:r>
              <a:rPr lang="pt-PT" sz="5400" dirty="0">
                <a:latin typeface="Affogato Medium" panose="00000600000000000000" pitchFamily="50" charset="0"/>
              </a:rPr>
              <a:t> </a:t>
            </a:r>
            <a:r>
              <a:rPr lang="pt-PT" sz="5400" dirty="0" err="1">
                <a:latin typeface="Affogato Medium" panose="00000600000000000000" pitchFamily="50" charset="0"/>
              </a:rPr>
              <a:t>Diagram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pic>
        <p:nvPicPr>
          <p:cNvPr id="6" name="Marcador de Posição de Conteúdo 4">
            <a:extLst>
              <a:ext uri="{FF2B5EF4-FFF2-40B4-BE49-F238E27FC236}">
                <a16:creationId xmlns:a16="http://schemas.microsoft.com/office/drawing/2014/main" id="{D272B89C-96A7-405B-9A2E-E8CEE2EA9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310" b="29049"/>
          <a:stretch/>
        </p:blipFill>
        <p:spPr>
          <a:xfrm>
            <a:off x="512773" y="1862607"/>
            <a:ext cx="11166453" cy="3939450"/>
          </a:xfrm>
        </p:spPr>
      </p:pic>
    </p:spTree>
    <p:extLst>
      <p:ext uri="{BB962C8B-B14F-4D97-AF65-F5344CB8AC3E}">
        <p14:creationId xmlns:p14="http://schemas.microsoft.com/office/powerpoint/2010/main" val="120247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187</Words>
  <Application>Microsoft Office PowerPoint</Application>
  <PresentationFormat>Ecrã Panorâmico</PresentationFormat>
  <Paragraphs>65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Affogato</vt:lpstr>
      <vt:lpstr>Affogato Light</vt:lpstr>
      <vt:lpstr>Affogato Medium</vt:lpstr>
      <vt:lpstr>Arial</vt:lpstr>
      <vt:lpstr>Calibri</vt:lpstr>
      <vt:lpstr>Calibri Light</vt:lpstr>
      <vt:lpstr>Office Theme</vt:lpstr>
      <vt:lpstr>Apresentação do PowerPoint</vt:lpstr>
      <vt:lpstr>about us.</vt:lpstr>
      <vt:lpstr>tst.</vt:lpstr>
      <vt:lpstr>tasks.</vt:lpstr>
      <vt:lpstr>Gantt Diagram.</vt:lpstr>
      <vt:lpstr>planned tasks.</vt:lpstr>
      <vt:lpstr>Gantt Diagram.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Isabel Carvalho</cp:lastModifiedBy>
  <cp:revision>12</cp:revision>
  <dcterms:created xsi:type="dcterms:W3CDTF">2018-09-25T13:13:30Z</dcterms:created>
  <dcterms:modified xsi:type="dcterms:W3CDTF">2018-09-26T18:26:40Z</dcterms:modified>
</cp:coreProperties>
</file>