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11" y="6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3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4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#4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Update </a:t>
            </a:r>
            <a:r>
              <a:rPr lang="en-US" dirty="0"/>
              <a:t>the QUA section of the quality manual according to experience and the feedback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Ensure that all team members are working according the Quality Manual procedures </a:t>
            </a:r>
            <a:r>
              <a:rPr lang="en-US" dirty="0" smtClean="0"/>
              <a:t>and provide </a:t>
            </a:r>
            <a:r>
              <a:rPr lang="en-US" dirty="0"/>
              <a:t>evidence of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9099" y="1027906"/>
            <a:ext cx="4637335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656451"/>
              </p:ext>
            </p:extLst>
          </p:nvPr>
        </p:nvGraphicFramePr>
        <p:xfrm>
          <a:off x="405522" y="1627275"/>
          <a:ext cx="11449876" cy="5055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91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37114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428487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494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z="1600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IMP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Quality Manual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TST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REQ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2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2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Ana Almeida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</a:p>
                    <a:p>
                      <a:pPr algn="ctr"/>
                      <a:r>
                        <a:rPr lang="pt-PT" sz="1600" smtClean="0">
                          <a:latin typeface="Affogato" pitchFamily="2" charset="0"/>
                        </a:rPr>
                        <a:t>Ana</a:t>
                      </a:r>
                      <a:r>
                        <a:rPr lang="pt-PT" sz="1600" baseline="0" smtClean="0">
                          <a:latin typeface="Affogato" pitchFamily="2" charset="0"/>
                        </a:rPr>
                        <a:t>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30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3:45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4:30 HOURS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30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smtClean="0">
                          <a:latin typeface="Affogato" pitchFamily="2" charset="0"/>
                        </a:rPr>
                        <a:t>3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1:30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aseline="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endCxn id="6" idx="1"/>
          </p:cNvCxnSpPr>
          <p:nvPr/>
        </p:nvCxnSpPr>
        <p:spPr>
          <a:xfrm flipV="1">
            <a:off x="0" y="1027907"/>
            <a:ext cx="6233823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3823" y="365125"/>
            <a:ext cx="5119977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l</a:t>
            </a:r>
            <a:r>
              <a:rPr lang="pt-PT" sz="5400" dirty="0" err="1" smtClean="0">
                <a:latin typeface="Affogato Medium" panose="00000600000000000000" pitchFamily="50" charset="0"/>
              </a:rPr>
              <a:t>ast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weeks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tasks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63796"/>
              </p:ext>
            </p:extLst>
          </p:nvPr>
        </p:nvGraphicFramePr>
        <p:xfrm>
          <a:off x="341905" y="2011741"/>
          <a:ext cx="11553246" cy="45491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8490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531155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Affogato" pitchFamily="2" charset="0"/>
                        </a:rPr>
                        <a:t>PM - ensure and provide evidence that the MQ is being properly used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latin typeface="Affogato" pitchFamily="2" charset="0"/>
                        </a:rPr>
                        <a:t>Update the ENV section of the MQ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Verify if TST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metrics and if they are proceeding according to plan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latin typeface="Affogato" pitchFamily="2" charset="0"/>
                        </a:rPr>
                        <a:t>Update the team communication section of the MQ</a:t>
                      </a:r>
                      <a:endParaRPr lang="en-GB" sz="12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Rui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Viviana Abreu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2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1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en-GB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16:45h</a:t>
            </a:r>
          </a:p>
          <a:p>
            <a:r>
              <a:rPr lang="en-GB" dirty="0" smtClean="0"/>
              <a:t>Information documents created, gathered</a:t>
            </a:r>
            <a:r>
              <a:rPr lang="en-GB" dirty="0"/>
              <a:t> </a:t>
            </a:r>
            <a:r>
              <a:rPr lang="en-GB" dirty="0" smtClean="0"/>
              <a:t>and analysed: </a:t>
            </a:r>
            <a:r>
              <a:rPr lang="en-GB" dirty="0"/>
              <a:t>5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33477" r="23005" b="33261"/>
          <a:stretch/>
        </p:blipFill>
        <p:spPr>
          <a:xfrm>
            <a:off x="7665057" y="3381883"/>
            <a:ext cx="2703443" cy="64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2661" r="14881" b="23357"/>
          <a:stretch/>
        </p:blipFill>
        <p:spPr>
          <a:xfrm>
            <a:off x="6933536" y="4909627"/>
            <a:ext cx="3927945" cy="116517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4" y="2889027"/>
            <a:ext cx="4168679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9" y="2542326"/>
            <a:ext cx="11388560" cy="29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358</Words>
  <Application>Microsoft Office PowerPoint</Application>
  <PresentationFormat>Ecrã Panorâmico</PresentationFormat>
  <Paragraphs>113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QUA</vt:lpstr>
      <vt:lpstr>Sprint #4 goals.</vt:lpstr>
      <vt:lpstr>last weeks 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Asus</cp:lastModifiedBy>
  <cp:revision>74</cp:revision>
  <dcterms:created xsi:type="dcterms:W3CDTF">2018-09-25T13:13:30Z</dcterms:created>
  <dcterms:modified xsi:type="dcterms:W3CDTF">2018-12-06T16:32:06Z</dcterms:modified>
</cp:coreProperties>
</file>