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2DC4-73B3-43EB-A2DE-C74970AD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885DB-3F1B-42A1-9D6C-D01399E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7EBF5-DA7C-4DB2-A465-D32E4146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667965-44FA-4FB5-84F5-BD0BF49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7E664-4D3C-4662-8420-4365C1C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268F-BE17-4136-9299-AEDCA860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31C85-779D-4696-804B-AC2692E4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F4DD-C14E-4FF2-BB08-FD9CAC4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DCC2A0-6C9D-472E-9755-828A33E0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458B19-03C0-43D7-851C-D691CA2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5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2ADBEF-C48D-4B99-9CD5-CD290482F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0083D6-21FB-4379-86AA-4D241AFD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361CA4-ADA4-4C2D-A557-8213257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97E88-582B-4E0F-96B3-2492CA2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FC8B1A-BAD0-4747-87E4-071BFCA5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0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B151-24F2-4145-AD7B-0A7755D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E3741-4D13-4DF0-9B42-B0854E66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65B8F-161D-4FD8-A596-DB2119F8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E7AEAD-E242-46B6-B99E-96C3EF02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4B4E8-1A66-403C-B4D3-68ADC54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A8739-6E26-41F5-B13D-50BB7FA3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51054C-8D7F-4A3A-8CC3-9F98719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6F40EA-9B15-483F-A9E8-79B2F2C0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85847-59D8-4197-8AFA-7640E6B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197C36-12AA-4DF7-95C6-48CFFC1A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65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E386-487F-486D-B168-05F2A6E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F1D3A3-B770-4A60-BF81-CBBE5ECC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F707E7-ADAA-4D2A-9E81-D52B4952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2095AE-5C22-4E0B-B361-9C49E00F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9AC33-3694-4555-B69E-E53547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5246E-15D6-433F-87AE-4C2E4FF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8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4FEE-5B7C-4F2F-8E72-1CAA89CD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35CE6C-89F0-463C-A3BD-4469EF7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D4769-2AFF-4844-80CA-235EACA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DC05C1-A36A-4E54-8E12-4F9A2A2C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3C1765-D6E8-4FD1-820D-083C8B2F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7071387-7733-46D3-94BC-C512500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F17DA9-BB57-4672-AD0D-E5785E1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EA7EDF-1510-4B61-BC31-B81876B9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7368-EE44-405B-B215-11B50C2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6E41BD-44EF-4A26-A404-73F009A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6086CB-7528-4E6C-843E-91EDFC13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A5C985-DA96-4355-9851-72BFFF9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2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835260E-BAFF-4276-BED3-02B7268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28B4F76-CF73-4D29-A15C-7F02C52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8F6F22-E1D2-4469-9AB0-AA88E4D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9-A56D-43B3-A4DC-BEF8B8D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F5FCA-3491-4A9F-88F3-E9A70610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E3826F-3BF3-4936-9E4E-100FFEE2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82E353-AB92-4DE7-AC8F-13A4238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F6EDFA-CE9A-4FC3-A343-A4D89B8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47276C-C247-4B3A-A8D0-7A3F3E1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3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C7BB-585B-43BC-AEB2-B6217545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913448-5BC3-460B-9300-B67EDE98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4B1979-2DC0-436E-9104-305F9EAE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6D94AE-C76B-47D4-83B0-45EC933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B11551-DF2C-4911-AE00-83C9AC5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0CA35A-FFDE-44DD-84B1-6BC99A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B06DA18-A7FD-4076-8A3C-FD97A3A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BDBDF0-40B3-4706-A656-F69044CA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2171F-EF0C-4BBB-8C4A-F89F0FA8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A4F0-87B5-49C2-B8F7-B230C17E8ECA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91FDA-FAD5-49EF-959D-46E6328A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97D4B7-01EF-48C0-94B5-C85923B5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6CD7-8126-4CAB-B535-E527510FB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2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9A48F9E7-FE03-471C-B268-7D236F787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13D11C60-8E14-46B1-888C-B4325DF94852}"/>
              </a:ext>
            </a:extLst>
          </p:cNvPr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59832FA-D22D-494D-BD26-614CEFC80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AF71AF3-4637-4BEF-8D1C-223D3AACB63B}"/>
              </a:ext>
            </a:extLst>
          </p:cNvPr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0C565E85-FD46-4459-8EDD-3ACD1EFFD113}"/>
              </a:ext>
            </a:extLst>
          </p:cNvPr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2A6FB02F-1BEC-4899-AE75-C383AF94C831}"/>
              </a:ext>
            </a:extLst>
          </p:cNvPr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#2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035EB7F-2969-4DA6-9AF1-5B7067D9E18B}"/>
              </a:ext>
            </a:extLst>
          </p:cNvPr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DE1DFA77-F44F-4AC4-9FF1-B67F0DDF8852}"/>
              </a:ext>
            </a:extLst>
          </p:cNvPr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#3 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4AD476D-906C-4ACA-9652-371A2A142E99}"/>
              </a:ext>
            </a:extLst>
          </p:cNvPr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E8BAC0E4-829D-4724-AD6F-4D601B660E0A}"/>
              </a:ext>
            </a:extLst>
          </p:cNvPr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0AFD1548-CDDF-4F9D-AAF8-ADAA733E25A7}"/>
              </a:ext>
            </a:extLst>
          </p:cNvPr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20608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357AB58-03BC-4FDE-896F-155A3C4E4A05}"/>
              </a:ext>
            </a:extLst>
          </p:cNvPr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B8382D-25C4-4559-A245-7F51DEC392AE}"/>
              </a:ext>
            </a:extLst>
          </p:cNvPr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544805-17B9-41C6-952F-A3D93E99B1D8}"/>
              </a:ext>
            </a:extLst>
          </p:cNvPr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7598C-F530-4E94-8511-105188EF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1C0CA34-4DD4-4473-A26C-C94C9AD6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A3AEC3E-F63B-40C1-B223-F0A38F9DC3DF}"/>
              </a:ext>
            </a:extLst>
          </p:cNvPr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3C27A077-299A-46E4-8836-CD1123CB5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469AA724-26DE-4DFB-90CC-895537A9FB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2D1EB42B-A71A-42C2-8B9B-126CB6000964}"/>
              </a:ext>
            </a:extLst>
          </p:cNvPr>
          <p:cNvSpPr/>
          <p:nvPr/>
        </p:nvSpPr>
        <p:spPr>
          <a:xfrm>
            <a:off x="2183478" y="1237806"/>
            <a:ext cx="2376990" cy="23769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5D2DE3FC-63AD-41DC-9830-B9FC3F55FD71}"/>
              </a:ext>
            </a:extLst>
          </p:cNvPr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393E36-7999-41CE-A900-62D0D5D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3A3AC8E6-4FE6-42CD-B2B5-E80C1A7B39D7}"/>
              </a:ext>
            </a:extLst>
          </p:cNvPr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1">
            <a:extLst>
              <a:ext uri="{FF2B5EF4-FFF2-40B4-BE49-F238E27FC236}">
                <a16:creationId xmlns:a16="http://schemas.microsoft.com/office/drawing/2014/main" id="{23EA351F-63D1-4007-BD52-9769CD59F3B3}"/>
              </a:ext>
            </a:extLst>
          </p:cNvPr>
          <p:cNvSpPr/>
          <p:nvPr/>
        </p:nvSpPr>
        <p:spPr>
          <a:xfrm>
            <a:off x="2226337" y="3667266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777DAF47-2AE9-4132-9925-835754A60ADE}"/>
              </a:ext>
            </a:extLst>
          </p:cNvPr>
          <p:cNvSpPr txBox="1"/>
          <p:nvPr/>
        </p:nvSpPr>
        <p:spPr>
          <a:xfrm>
            <a:off x="2665291" y="3588296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F0B69F-B128-481E-B1D5-CFA887540B0D}"/>
              </a:ext>
            </a:extLst>
          </p:cNvPr>
          <p:cNvSpPr/>
          <p:nvPr/>
        </p:nvSpPr>
        <p:spPr>
          <a:xfrm>
            <a:off x="5199282" y="1220521"/>
            <a:ext cx="2376990" cy="237699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CC4E213-B5A3-455D-8D62-C575B29AC737}"/>
              </a:ext>
            </a:extLst>
          </p:cNvPr>
          <p:cNvSpPr/>
          <p:nvPr/>
        </p:nvSpPr>
        <p:spPr>
          <a:xfrm>
            <a:off x="5255835" y="3654798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5D93C561-B895-42CB-8EBC-8305B565ADBB}"/>
              </a:ext>
            </a:extLst>
          </p:cNvPr>
          <p:cNvSpPr txBox="1"/>
          <p:nvPr/>
        </p:nvSpPr>
        <p:spPr>
          <a:xfrm>
            <a:off x="5812975" y="3588296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008DE4-D0E1-4ADC-B750-043C13EFDA44}"/>
              </a:ext>
            </a:extLst>
          </p:cNvPr>
          <p:cNvSpPr/>
          <p:nvPr/>
        </p:nvSpPr>
        <p:spPr>
          <a:xfrm>
            <a:off x="2180313" y="3996799"/>
            <a:ext cx="2376990" cy="237699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358AFC10-27DA-4CB0-A884-22745D45CDC8}"/>
              </a:ext>
            </a:extLst>
          </p:cNvPr>
          <p:cNvSpPr/>
          <p:nvPr/>
        </p:nvSpPr>
        <p:spPr>
          <a:xfrm>
            <a:off x="2170381" y="64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D3B4C137-95D1-4DA1-A9B1-B24A7D073C4E}"/>
              </a:ext>
            </a:extLst>
          </p:cNvPr>
          <p:cNvSpPr txBox="1"/>
          <p:nvPr/>
        </p:nvSpPr>
        <p:spPr>
          <a:xfrm>
            <a:off x="2586365" y="6361189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252F92-E770-4035-8456-97E88B04DB6B}"/>
              </a:ext>
            </a:extLst>
          </p:cNvPr>
          <p:cNvSpPr/>
          <p:nvPr/>
        </p:nvSpPr>
        <p:spPr>
          <a:xfrm>
            <a:off x="6833410" y="4043175"/>
            <a:ext cx="2376990" cy="237699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27F94126-EC60-4CEB-A4F9-34C1A6E21F34}"/>
              </a:ext>
            </a:extLst>
          </p:cNvPr>
          <p:cNvSpPr/>
          <p:nvPr/>
        </p:nvSpPr>
        <p:spPr>
          <a:xfrm>
            <a:off x="6796030" y="645632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56629102-9423-4B94-B317-FE928ADAA4BB}"/>
              </a:ext>
            </a:extLst>
          </p:cNvPr>
          <p:cNvSpPr txBox="1"/>
          <p:nvPr/>
        </p:nvSpPr>
        <p:spPr>
          <a:xfrm>
            <a:off x="7118519" y="6348140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5E81B5-F33F-4962-9BE0-FDCB5DE5B44C}"/>
              </a:ext>
            </a:extLst>
          </p:cNvPr>
          <p:cNvSpPr/>
          <p:nvPr/>
        </p:nvSpPr>
        <p:spPr>
          <a:xfrm>
            <a:off x="8189965" y="1201883"/>
            <a:ext cx="2376990" cy="237699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28112FE-F2F7-420D-ACB5-81B4C4CCAB90}"/>
              </a:ext>
            </a:extLst>
          </p:cNvPr>
          <p:cNvSpPr/>
          <p:nvPr/>
        </p:nvSpPr>
        <p:spPr>
          <a:xfrm>
            <a:off x="8285342" y="365147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27B16B68-B85A-431D-9E25-1456B5A5199A}"/>
              </a:ext>
            </a:extLst>
          </p:cNvPr>
          <p:cNvSpPr txBox="1"/>
          <p:nvPr/>
        </p:nvSpPr>
        <p:spPr>
          <a:xfrm>
            <a:off x="8703761" y="357582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75CD64-E869-4582-BEC1-4305DC78E5FC}"/>
              </a:ext>
            </a:extLst>
          </p:cNvPr>
          <p:cNvSpPr txBox="1"/>
          <p:nvPr/>
        </p:nvSpPr>
        <p:spPr>
          <a:xfrm>
            <a:off x="2727647" y="464646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latin typeface="Affogato Medium" panose="00000600000000000000"/>
              </a:rPr>
              <a:t>Membros da unidade (Esta semana)</a:t>
            </a:r>
          </a:p>
        </p:txBody>
      </p:sp>
    </p:spTree>
    <p:extLst>
      <p:ext uri="{BB962C8B-B14F-4D97-AF65-F5344CB8AC3E}">
        <p14:creationId xmlns:p14="http://schemas.microsoft.com/office/powerpoint/2010/main" val="304969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96B49-1983-46AA-9F67-4F0A5AC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TST -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4A2A46-7B52-40EE-A5F7-9F3D0862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PT" dirty="0"/>
              <a:t>Verificar se o que foi implementado cumpre os requisitos do cliente.</a:t>
            </a:r>
          </a:p>
          <a:p>
            <a:pPr marL="514350" indent="-514350">
              <a:buAutoNum type="arabicPeriod"/>
            </a:pPr>
            <a:r>
              <a:rPr lang="pt-PT" dirty="0"/>
              <a:t>Atualizar o manual de testes</a:t>
            </a:r>
          </a:p>
          <a:p>
            <a:pPr marL="514350" indent="-514350">
              <a:buAutoNum type="arabicPeriod"/>
            </a:pPr>
            <a:r>
              <a:rPr lang="pt-PT" dirty="0"/>
              <a:t>Elaboração de uma planificação de testes </a:t>
            </a:r>
          </a:p>
        </p:txBody>
      </p:sp>
    </p:spTree>
    <p:extLst>
      <p:ext uri="{BB962C8B-B14F-4D97-AF65-F5344CB8AC3E}">
        <p14:creationId xmlns:p14="http://schemas.microsoft.com/office/powerpoint/2010/main" val="13038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1659E-4FF6-4DCC-BF3F-57BC6908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Affogato Medium" panose="00000600000000000000"/>
              </a:rPr>
              <a:t>TST | Tarefas da semana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8D4AEE3-A8B2-4571-886D-21F972E7A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318507"/>
              </p:ext>
            </p:extLst>
          </p:nvPr>
        </p:nvGraphicFramePr>
        <p:xfrm>
          <a:off x="914400" y="1825625"/>
          <a:ext cx="10191565" cy="39359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180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403209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81163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769546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</a:tblGrid>
              <a:tr h="47081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Elaboração de uma planificação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Modificação do Manual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Reunião de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4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Carlos Sobral, Miguel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/>
                        <a:t>João Tomas, Ana Teresa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2-3h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2-3h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917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In </a:t>
                      </a:r>
                      <a:r>
                        <a:rPr lang="pt-PT" dirty="0" err="1">
                          <a:latin typeface="Affogato"/>
                        </a:rPr>
                        <a:t>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/>
                        </a:rPr>
                        <a:t>Concluída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EF0E9-FBBA-496F-A294-145A2A4C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Tarefas da próxima semana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E1D2FF8-A577-4889-913B-7AF837024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03099"/>
              </p:ext>
            </p:extLst>
          </p:nvPr>
        </p:nvGraphicFramePr>
        <p:xfrm>
          <a:off x="914400" y="1825625"/>
          <a:ext cx="10018602" cy="3920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3119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857618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946291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40787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140787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Testes automatizados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Continuação dos testes funcionais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dirty="0"/>
                        <a:t>Reunião semanal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Continuação da planificação dos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Unidades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Carlos Sobral, Miguel Diogo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ON HOLD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601C-B972-4830-A4E4-DE1C8DA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Affogato Medium" panose="00000600000000000000"/>
              </a:rPr>
              <a:t>Diagrama de </a:t>
            </a:r>
            <a:r>
              <a:rPr lang="pt-PT" b="1" dirty="0" err="1">
                <a:latin typeface="Affogato Medium" panose="00000600000000000000"/>
              </a:rPr>
              <a:t>Gantt</a:t>
            </a:r>
            <a:endParaRPr lang="pt-PT" b="1" dirty="0">
              <a:latin typeface="Affogato Medium" panose="00000600000000000000"/>
            </a:endParaRPr>
          </a:p>
        </p:txBody>
      </p:sp>
      <p:pic>
        <p:nvPicPr>
          <p:cNvPr id="3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8566D0AA-5E42-4C54-9629-2045D24C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1387643"/>
            <a:ext cx="11193437" cy="50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3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173</Words>
  <Application>Microsoft Office PowerPoint</Application>
  <PresentationFormat>Ecrã Panorâmico</PresentationFormat>
  <Paragraphs>65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Affogato</vt:lpstr>
      <vt:lpstr>Affogato Light</vt:lpstr>
      <vt:lpstr>Affogato Medium</vt:lpstr>
      <vt:lpstr>Arial</vt:lpstr>
      <vt:lpstr>Calibri</vt:lpstr>
      <vt:lpstr>Calibri Light</vt:lpstr>
      <vt:lpstr>Tema do Office</vt:lpstr>
      <vt:lpstr>Apresentação do PowerPoint</vt:lpstr>
      <vt:lpstr>about us.</vt:lpstr>
      <vt:lpstr>tst.</vt:lpstr>
      <vt:lpstr>TST - Objetivos</vt:lpstr>
      <vt:lpstr>TST | Tarefas da semana</vt:lpstr>
      <vt:lpstr>Tarefas da próxima semana</vt:lpstr>
      <vt:lpstr>Diagrama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Tomás</dc:creator>
  <cp:lastModifiedBy>Ana Teresa Salgueiro</cp:lastModifiedBy>
  <cp:revision>46</cp:revision>
  <dcterms:created xsi:type="dcterms:W3CDTF">2018-10-16T22:19:10Z</dcterms:created>
  <dcterms:modified xsi:type="dcterms:W3CDTF">2018-11-15T17:25:15Z</dcterms:modified>
</cp:coreProperties>
</file>