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8" y="3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ilva" userId="56dc8444d5dc58b7" providerId="Windows Live" clId="Web-{334428BA-AA02-4809-BC12-9D176D42F5DC}"/>
    <pc:docChg chg="addSld delSld modSld modSection">
      <pc:chgData name="Marco Silva" userId="56dc8444d5dc58b7" providerId="Windows Live" clId="Web-{334428BA-AA02-4809-BC12-9D176D42F5DC}" dt="2018-12-13T14:55:02.248" v="288"/>
      <pc:docMkLst>
        <pc:docMk/>
      </pc:docMkLst>
      <pc:sldChg chg="modSp">
        <pc:chgData name="Marco Silva" userId="56dc8444d5dc58b7" providerId="Windows Live" clId="Web-{334428BA-AA02-4809-BC12-9D176D42F5DC}" dt="2018-12-13T14:20:33.551" v="0" actId="20577"/>
        <pc:sldMkLst>
          <pc:docMk/>
          <pc:sldMk cId="937946619" sldId="256"/>
        </pc:sldMkLst>
        <pc:spChg chg="mod">
          <ac:chgData name="Marco Silva" userId="56dc8444d5dc58b7" providerId="Windows Live" clId="Web-{334428BA-AA02-4809-BC12-9D176D42F5DC}" dt="2018-12-13T14:20:33.551" v="0" actId="20577"/>
          <ac:spMkLst>
            <pc:docMk/>
            <pc:sldMk cId="937946619" sldId="256"/>
            <ac:spMk id="13" creationId="{00000000-0000-0000-0000-000000000000}"/>
          </ac:spMkLst>
        </pc:spChg>
      </pc:sldChg>
      <pc:sldChg chg="delSp modSp">
        <pc:chgData name="Marco Silva" userId="56dc8444d5dc58b7" providerId="Windows Live" clId="Web-{334428BA-AA02-4809-BC12-9D176D42F5DC}" dt="2018-12-13T14:32:45.586" v="272" actId="1076"/>
        <pc:sldMkLst>
          <pc:docMk/>
          <pc:sldMk cId="547309296" sldId="260"/>
        </pc:sldMkLst>
        <pc:spChg chg="del">
          <ac:chgData name="Marco Silva" userId="56dc8444d5dc58b7" providerId="Windows Live" clId="Web-{334428BA-AA02-4809-BC12-9D176D42F5DC}" dt="2018-12-13T14:32:40.273" v="271"/>
          <ac:spMkLst>
            <pc:docMk/>
            <pc:sldMk cId="547309296" sldId="260"/>
            <ac:spMk id="3" creationId="{EB0A247C-4C3E-48BE-8012-CA07150E7596}"/>
          </ac:spMkLst>
        </pc:spChg>
        <pc:graphicFrameChg chg="mod modGraphic">
          <ac:chgData name="Marco Silva" userId="56dc8444d5dc58b7" providerId="Windows Live" clId="Web-{334428BA-AA02-4809-BC12-9D176D42F5DC}" dt="2018-12-13T14:32:45.586" v="272" actId="1076"/>
          <ac:graphicFrameMkLst>
            <pc:docMk/>
            <pc:sldMk cId="547309296" sldId="260"/>
            <ac:graphicFrameMk id="9" creationId="{4C4754D1-C525-4310-B1DE-ED8066F56C6F}"/>
          </ac:graphicFrameMkLst>
        </pc:graphicFrameChg>
      </pc:sldChg>
      <pc:sldChg chg="del">
        <pc:chgData name="Marco Silva" userId="56dc8444d5dc58b7" providerId="Windows Live" clId="Web-{334428BA-AA02-4809-BC12-9D176D42F5DC}" dt="2018-12-13T14:43:48.073" v="273"/>
        <pc:sldMkLst>
          <pc:docMk/>
          <pc:sldMk cId="3887090872" sldId="261"/>
        </pc:sldMkLst>
      </pc:sldChg>
      <pc:sldChg chg="addSp delSp modSp">
        <pc:chgData name="Marco Silva" userId="56dc8444d5dc58b7" providerId="Windows Live" clId="Web-{334428BA-AA02-4809-BC12-9D176D42F5DC}" dt="2018-12-13T14:45:36.792" v="277" actId="1076"/>
        <pc:sldMkLst>
          <pc:docMk/>
          <pc:sldMk cId="3748912917" sldId="262"/>
        </pc:sldMkLst>
        <pc:spChg chg="add del mod">
          <ac:chgData name="Marco Silva" userId="56dc8444d5dc58b7" providerId="Windows Live" clId="Web-{334428BA-AA02-4809-BC12-9D176D42F5DC}" dt="2018-12-13T14:27:20.709" v="84"/>
          <ac:spMkLst>
            <pc:docMk/>
            <pc:sldMk cId="3748912917" sldId="262"/>
            <ac:spMk id="3" creationId="{16C9FD08-4858-43DA-9AEC-DAE4231E0164}"/>
          </ac:spMkLst>
        </pc:spChg>
        <pc:spChg chg="add del mod">
          <ac:chgData name="Marco Silva" userId="56dc8444d5dc58b7" providerId="Windows Live" clId="Web-{334428BA-AA02-4809-BC12-9D176D42F5DC}" dt="2018-12-13T14:45:33.370" v="275"/>
          <ac:spMkLst>
            <pc:docMk/>
            <pc:sldMk cId="3748912917" sldId="262"/>
            <ac:spMk id="11" creationId="{BCD2913F-349C-46F5-8C05-5E995B9EF772}"/>
          </ac:spMkLst>
        </pc:spChg>
        <pc:picChg chg="add del mod ord">
          <ac:chgData name="Marco Silva" userId="56dc8444d5dc58b7" providerId="Windows Live" clId="Web-{334428BA-AA02-4809-BC12-9D176D42F5DC}" dt="2018-12-13T14:45:26.652" v="274"/>
          <ac:picMkLst>
            <pc:docMk/>
            <pc:sldMk cId="3748912917" sldId="262"/>
            <ac:picMk id="5" creationId="{BF1AD840-F6D8-4905-9605-3AD3F418D006}"/>
          </ac:picMkLst>
        </pc:picChg>
        <pc:picChg chg="del">
          <ac:chgData name="Marco Silva" userId="56dc8444d5dc58b7" providerId="Windows Live" clId="Web-{334428BA-AA02-4809-BC12-9D176D42F5DC}" dt="2018-12-13T14:27:19.037" v="83"/>
          <ac:picMkLst>
            <pc:docMk/>
            <pc:sldMk cId="3748912917" sldId="262"/>
            <ac:picMk id="9" creationId="{46715C25-9885-4D11-83AE-EDD5D2F197B3}"/>
          </ac:picMkLst>
        </pc:picChg>
        <pc:picChg chg="add mod ord">
          <ac:chgData name="Marco Silva" userId="56dc8444d5dc58b7" providerId="Windows Live" clId="Web-{334428BA-AA02-4809-BC12-9D176D42F5DC}" dt="2018-12-13T14:45:36.792" v="277" actId="1076"/>
          <ac:picMkLst>
            <pc:docMk/>
            <pc:sldMk cId="3748912917" sldId="262"/>
            <ac:picMk id="12" creationId="{70D0E734-E47E-42B3-91D1-FF3BA7A2D10C}"/>
          </ac:picMkLst>
        </pc:picChg>
      </pc:sldChg>
      <pc:sldChg chg="addSp delSp modSp add replId">
        <pc:chgData name="Marco Silva" userId="56dc8444d5dc58b7" providerId="Windows Live" clId="Web-{334428BA-AA02-4809-BC12-9D176D42F5DC}" dt="2018-12-13T14:55:02.248" v="288"/>
        <pc:sldMkLst>
          <pc:docMk/>
          <pc:sldMk cId="1921104243" sldId="263"/>
        </pc:sldMkLst>
        <pc:spChg chg="add del mod">
          <ac:chgData name="Marco Silva" userId="56dc8444d5dc58b7" providerId="Windows Live" clId="Web-{334428BA-AA02-4809-BC12-9D176D42F5DC}" dt="2018-12-13T14:55:02.248" v="288"/>
          <ac:spMkLst>
            <pc:docMk/>
            <pc:sldMk cId="1921104243" sldId="263"/>
            <ac:spMk id="3" creationId="{6D5B25F8-841B-4E40-9D47-8AF5DCFD3138}"/>
          </ac:spMkLst>
        </pc:spChg>
        <pc:spChg chg="mod">
          <ac:chgData name="Marco Silva" userId="56dc8444d5dc58b7" providerId="Windows Live" clId="Web-{334428BA-AA02-4809-BC12-9D176D42F5DC}" dt="2018-12-13T14:54:59.920" v="285" actId="20577"/>
          <ac:spMkLst>
            <pc:docMk/>
            <pc:sldMk cId="1921104243" sldId="263"/>
            <ac:spMk id="6" creationId="{00000000-0000-0000-0000-000000000000}"/>
          </ac:spMkLst>
        </pc:spChg>
        <pc:picChg chg="add mod ord">
          <ac:chgData name="Marco Silva" userId="56dc8444d5dc58b7" providerId="Windows Live" clId="Web-{334428BA-AA02-4809-BC12-9D176D42F5DC}" dt="2018-12-13T14:55:02.248" v="288"/>
          <ac:picMkLst>
            <pc:docMk/>
            <pc:sldMk cId="1921104243" sldId="263"/>
            <ac:picMk id="5" creationId="{955393B1-1B02-4C49-95E8-4DAB471410C0}"/>
          </ac:picMkLst>
        </pc:picChg>
        <pc:picChg chg="del">
          <ac:chgData name="Marco Silva" userId="56dc8444d5dc58b7" providerId="Windows Live" clId="Web-{334428BA-AA02-4809-BC12-9D176D42F5DC}" dt="2018-12-13T14:55:00.529" v="287"/>
          <ac:picMkLst>
            <pc:docMk/>
            <pc:sldMk cId="1921104243" sldId="263"/>
            <ac:picMk id="12" creationId="{70D0E734-E47E-42B3-91D1-FF3BA7A2D1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13/12/2018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13</a:t>
            </a:r>
          </a:p>
          <a:p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4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67C96F-75F2-4D08-93A5-C6F107B52E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67" y="4013496"/>
            <a:ext cx="2030400" cy="203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2637592" y="4037036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090818" y="1680517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2637592" y="1680517"/>
            <a:ext cx="2032996" cy="2032996"/>
          </a:xfrm>
          <a:prstGeom prst="ellipse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66038" y="3613386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81459" y="3636926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2950333" y="5978316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FA626720-E747-4ED7-B3A4-5B09D099581B}"/>
              </a:ext>
            </a:extLst>
          </p:cNvPr>
          <p:cNvGrpSpPr/>
          <p:nvPr/>
        </p:nvGrpSpPr>
        <p:grpSpPr>
          <a:xfrm>
            <a:off x="7608787" y="5978316"/>
            <a:ext cx="1927291" cy="400110"/>
            <a:chOff x="1690777" y="4816824"/>
            <a:chExt cx="2932981" cy="608894"/>
          </a:xfrm>
        </p:grpSpPr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D4DA6866-09F1-49D5-8890-78A8F39BADE8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8CF3A895-DA98-401A-96A0-D42D3AB4350F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Nuno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13412" y="1043795"/>
            <a:ext cx="2127839" cy="39539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8817997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			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C4754D1-C525-4310-B1DE-ED8066F5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63572"/>
              </p:ext>
            </p:extLst>
          </p:nvPr>
        </p:nvGraphicFramePr>
        <p:xfrm>
          <a:off x="506020" y="1731884"/>
          <a:ext cx="11214263" cy="46052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8182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11961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534424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559786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1749970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1749970">
                  <a:extLst>
                    <a:ext uri="{9D8B030D-6E8A-4147-A177-3AD203B41FA5}">
                      <a16:colId xmlns:a16="http://schemas.microsoft.com/office/drawing/2014/main" val="1097988792"/>
                    </a:ext>
                  </a:extLst>
                </a:gridCol>
                <a:gridCol w="1749970">
                  <a:extLst>
                    <a:ext uri="{9D8B030D-6E8A-4147-A177-3AD203B41FA5}">
                      <a16:colId xmlns:a16="http://schemas.microsoft.com/office/drawing/2014/main" val="3861556428"/>
                    </a:ext>
                  </a:extLst>
                </a:gridCol>
              </a:tblGrid>
              <a:tr h="346363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770235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>
                          <a:latin typeface="Affogato"/>
                        </a:rPr>
                        <a:t>Update</a:t>
                      </a:r>
                      <a:r>
                        <a:rPr lang="pt-PT" dirty="0">
                          <a:latin typeface="Affogato"/>
                        </a:rPr>
                        <a:t> </a:t>
                      </a:r>
                      <a:r>
                        <a:rPr lang="pt-PT" dirty="0" err="1">
                          <a:latin typeface="Affogato"/>
                        </a:rPr>
                        <a:t>Mockups</a:t>
                      </a:r>
                      <a:r>
                        <a:rPr lang="pt-PT" dirty="0">
                          <a:latin typeface="Affogato"/>
                        </a:rPr>
                        <a:t> </a:t>
                      </a:r>
                      <a:endParaRPr lang="pt-PT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/>
                        </a:rPr>
                        <a:t>Update</a:t>
                      </a:r>
                      <a:r>
                        <a:rPr lang="pt-PT" i="0" dirty="0">
                          <a:latin typeface="Affogato"/>
                        </a:rPr>
                        <a:t> </a:t>
                      </a:r>
                      <a:r>
                        <a:rPr lang="pt-PT" i="0" dirty="0" err="1">
                          <a:latin typeface="Affogato"/>
                        </a:rPr>
                        <a:t>Requirements</a:t>
                      </a:r>
                      <a:r>
                        <a:rPr lang="pt-PT" i="0" dirty="0">
                          <a:latin typeface="Affogato"/>
                        </a:rPr>
                        <a:t> </a:t>
                      </a:r>
                      <a:r>
                        <a:rPr lang="pt-PT" i="0" dirty="0" err="1">
                          <a:latin typeface="Affogato"/>
                        </a:rPr>
                        <a:t>Document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 err="1">
                          <a:latin typeface="Affogato"/>
                        </a:rPr>
                        <a:t>Inspection</a:t>
                      </a:r>
                      <a:r>
                        <a:rPr lang="pt-PT" dirty="0">
                          <a:latin typeface="Affogato"/>
                        </a:rPr>
                        <a:t> Meeting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PT" dirty="0" err="1">
                          <a:latin typeface="Affogato"/>
                        </a:rPr>
                        <a:t>Inspection</a:t>
                      </a:r>
                      <a:r>
                        <a:rPr lang="pt-PT" dirty="0">
                          <a:latin typeface="Affogato"/>
                        </a:rPr>
                        <a:t> Minute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>
                          <a:latin typeface="Affogato"/>
                        </a:rPr>
                        <a:t>Update</a:t>
                      </a:r>
                      <a:r>
                        <a:rPr lang="pt-PT" dirty="0">
                          <a:latin typeface="Affogato"/>
                        </a:rPr>
                        <a:t> 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ffogato"/>
                        </a:rPr>
                        <a:t>Quality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ffogato"/>
                        </a:rPr>
                        <a:t> Manual </a:t>
                      </a:r>
                      <a:r>
                        <a:rPr lang="pt-PT" dirty="0">
                          <a:latin typeface="Affogato"/>
                        </a:rPr>
                        <a:t> 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</a:t>
                      </a:r>
                    </a:p>
                    <a:p>
                      <a:pPr algn="ctr"/>
                      <a:r>
                        <a:rPr lang="pt-PT" dirty="0">
                          <a:latin typeface="Affogato"/>
                        </a:rPr>
                        <a:t>Paulo, 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Emanuel, 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Emanuel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Affogato"/>
                        </a:rPr>
                        <a:t>Marco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2 H 00 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0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Affogato"/>
                        </a:rPr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2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2 H 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2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0 H 30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1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0 H 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Affogato"/>
                        </a:rPr>
                        <a:t>1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/>
                        </a:rPr>
                        <a:t>On</a:t>
                      </a:r>
                      <a:r>
                        <a:rPr lang="pt-PT" dirty="0">
                          <a:latin typeface="Affogato"/>
                        </a:rPr>
                        <a:t> </a:t>
                      </a:r>
                      <a:r>
                        <a:rPr lang="pt-PT" dirty="0" err="1">
                          <a:latin typeface="Affogato"/>
                        </a:rPr>
                        <a:t>course</a:t>
                      </a:r>
                      <a:endParaRPr lang="pt-PT" dirty="0" err="1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/>
                        </a:rPr>
                        <a:t>On</a:t>
                      </a:r>
                      <a:r>
                        <a:rPr lang="pt-PT" dirty="0">
                          <a:latin typeface="Affogato"/>
                        </a:rPr>
                        <a:t> </a:t>
                      </a:r>
                      <a:r>
                        <a:rPr lang="pt-PT" dirty="0" err="1">
                          <a:latin typeface="Affogato"/>
                        </a:rPr>
                        <a:t>course</a:t>
                      </a:r>
                      <a:endParaRPr lang="pt-PT" dirty="0" err="1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/>
                        </a:rPr>
                        <a:t>COMPLETED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Affogato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Effort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12" name="Imagem 1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70D0E734-E47E-42B3-91D1-FF3BA7A2D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120" y="2121694"/>
            <a:ext cx="5232400" cy="41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Gant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5" name="Imagem 6" descr="Uma imagem com captura de ecrã&#10;&#10;Descrição gerada com confiança alta">
            <a:extLst>
              <a:ext uri="{FF2B5EF4-FFF2-40B4-BE49-F238E27FC236}">
                <a16:creationId xmlns:a16="http://schemas.microsoft.com/office/drawing/2014/main" id="{955393B1-1B02-4C49-95E8-4DAB4714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9984"/>
            <a:ext cx="10515600" cy="35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170</Words>
  <Application>Microsoft Office PowerPoint</Application>
  <PresentationFormat>Ecrã Panorâmico</PresentationFormat>
  <Paragraphs>76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about us.</vt:lpstr>
      <vt:lpstr>req.</vt:lpstr>
      <vt:lpstr>   tasks.</vt:lpstr>
      <vt:lpstr>Effort.</vt:lpstr>
      <vt:lpstr>Gant.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BotOlympics DEEC</cp:lastModifiedBy>
  <cp:revision>110</cp:revision>
  <dcterms:created xsi:type="dcterms:W3CDTF">2018-09-25T13:13:30Z</dcterms:created>
  <dcterms:modified xsi:type="dcterms:W3CDTF">2018-12-13T14:55:29Z</dcterms:modified>
</cp:coreProperties>
</file>