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E2F24D-7F20-4E34-B7C9-65FC574CBD38}">
          <p14:sldIdLst>
            <p14:sldId id="256"/>
          </p14:sldIdLst>
        </p14:section>
        <p14:section name="Untitled Section" id="{BCBEE1A8-8A29-4653-A0C3-1E296F5A5F0F}">
          <p14:sldIdLst>
            <p14:sldId id="257"/>
            <p14:sldId id="258"/>
            <p14:sldId id="260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0" userDrawn="1">
          <p15:clr>
            <a:srgbClr val="A4A3A4"/>
          </p15:clr>
        </p15:guide>
        <p15:guide id="4" pos="5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5"/>
    <a:srgbClr val="4DC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82" y="72"/>
      </p:cViewPr>
      <p:guideLst>
        <p:guide orient="horz" pos="2160"/>
        <p:guide pos="3840"/>
        <p:guide pos="2570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2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38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351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986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58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11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510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87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244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71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0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89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/>
          <a:stretch/>
        </p:blipFill>
        <p:spPr>
          <a:xfrm>
            <a:off x="5966603" y="966158"/>
            <a:ext cx="4120551" cy="10077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62045" y="966157"/>
            <a:ext cx="7789653" cy="5124091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31"/>
          <a:stretch/>
        </p:blipFill>
        <p:spPr>
          <a:xfrm>
            <a:off x="862262" y="4123426"/>
            <a:ext cx="3021808" cy="227625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562045" y="1530396"/>
            <a:ext cx="30968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98474" y="2538105"/>
            <a:ext cx="1535503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2898475" y="2313959"/>
            <a:ext cx="1337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WEEK 10</a:t>
            </a:r>
          </a:p>
          <a:p>
            <a:endParaRPr lang="pt-PT" sz="2400" dirty="0">
              <a:latin typeface="Affogato Medium" panose="00000600000000000000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8474" y="3057131"/>
            <a:ext cx="1742537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2898476" y="2832985"/>
            <a:ext cx="144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SPRINT 4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98475" y="3664572"/>
            <a:ext cx="985596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/>
          <p:cNvSpPr txBox="1"/>
          <p:nvPr/>
        </p:nvSpPr>
        <p:spPr>
          <a:xfrm>
            <a:off x="2898475" y="3440426"/>
            <a:ext cx="12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PL6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21134" y="4766809"/>
            <a:ext cx="1966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>
                <a:latin typeface="Affogato Medium" panose="00000600000000000000" pitchFamily="50" charset="0"/>
              </a:rPr>
              <a:t>REQ</a:t>
            </a:r>
          </a:p>
        </p:txBody>
      </p:sp>
    </p:spTree>
    <p:extLst>
      <p:ext uri="{BB962C8B-B14F-4D97-AF65-F5344CB8AC3E}">
        <p14:creationId xmlns:p14="http://schemas.microsoft.com/office/powerpoint/2010/main" val="93794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17289" y="636144"/>
            <a:ext cx="2957422" cy="7835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4701965" y="1027906"/>
            <a:ext cx="3044556" cy="507596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079875" cy="6858000"/>
          </a:xfrm>
          <a:prstGeom prst="rect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pc="300" dirty="0">
                <a:latin typeface="Affogato Medium" panose="00000600000000000000" pitchFamily="50" charset="0"/>
              </a:rPr>
              <a:t>about us.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"/>
          <a:stretch/>
        </p:blipFill>
        <p:spPr>
          <a:xfrm>
            <a:off x="4648201" y="3166860"/>
            <a:ext cx="2878347" cy="524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48638" y="0"/>
            <a:ext cx="40433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9" y="3166860"/>
            <a:ext cx="2875095" cy="52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1" y="3165540"/>
            <a:ext cx="287509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567C96F-75F2-4D08-93A5-C6F107B52E0C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67" y="4013496"/>
            <a:ext cx="2030400" cy="20304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E0515CF9-04F0-4D52-8800-F1198F11584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" r="255"/>
          <a:stretch/>
        </p:blipFill>
        <p:spPr>
          <a:xfrm>
            <a:off x="2637592" y="4037036"/>
            <a:ext cx="2077208" cy="2077208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178BC0C-C609-4168-BDF0-29C820D0E85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75" r="16675"/>
          <a:stretch/>
        </p:blipFill>
        <p:spPr>
          <a:xfrm>
            <a:off x="7090818" y="1680517"/>
            <a:ext cx="2092166" cy="209216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F8347DD-7B06-454D-A848-250F91D60D8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8" t="6634" r="409" b="37608"/>
          <a:stretch/>
        </p:blipFill>
        <p:spPr>
          <a:xfrm>
            <a:off x="2637592" y="1680517"/>
            <a:ext cx="2032996" cy="2032996"/>
          </a:xfrm>
          <a:prstGeom prst="ellipse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38200" y="1026374"/>
            <a:ext cx="1508185" cy="422864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 err="1">
                <a:latin typeface="Affogato Medium" panose="00000600000000000000" pitchFamily="50" charset="0"/>
              </a:rPr>
              <a:t>req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484408" y="1052423"/>
            <a:ext cx="9707592" cy="3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066038" y="3613386"/>
            <a:ext cx="2044647" cy="400110"/>
            <a:chOff x="1690777" y="4816824"/>
            <a:chExt cx="2932981" cy="573946"/>
          </a:xfrm>
        </p:grpSpPr>
        <p:sp>
          <p:nvSpPr>
            <p:cNvPr id="20" name="Rectangle 19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0560" y="4816824"/>
              <a:ext cx="2743198" cy="573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anose="00000600000000000000" pitchFamily="50" charset="0"/>
                </a:rPr>
                <a:t>Emanuel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81459" y="3636926"/>
            <a:ext cx="1992266" cy="400110"/>
            <a:chOff x="1690777" y="4816824"/>
            <a:chExt cx="2932981" cy="589035"/>
          </a:xfrm>
        </p:grpSpPr>
        <p:sp>
          <p:nvSpPr>
            <p:cNvPr id="24" name="Rectangle 23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80558" y="4816824"/>
              <a:ext cx="2743200" cy="589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anose="00000600000000000000" pitchFamily="50" charset="0"/>
                </a:rPr>
                <a:t>Marco</a:t>
              </a:r>
            </a:p>
          </p:txBody>
        </p:sp>
      </p:grpSp>
      <p:grpSp>
        <p:nvGrpSpPr>
          <p:cNvPr id="26" name="Group 16">
            <a:extLst>
              <a:ext uri="{FF2B5EF4-FFF2-40B4-BE49-F238E27FC236}">
                <a16:creationId xmlns:a16="http://schemas.microsoft.com/office/drawing/2014/main" id="{7CC63186-879E-4658-AA4B-C6DB4573914F}"/>
              </a:ext>
            </a:extLst>
          </p:cNvPr>
          <p:cNvGrpSpPr/>
          <p:nvPr/>
        </p:nvGrpSpPr>
        <p:grpSpPr>
          <a:xfrm>
            <a:off x="2950333" y="5978316"/>
            <a:ext cx="1927291" cy="400110"/>
            <a:chOff x="1690777" y="4816824"/>
            <a:chExt cx="2932981" cy="608894"/>
          </a:xfrm>
        </p:grpSpPr>
        <p:sp>
          <p:nvSpPr>
            <p:cNvPr id="29" name="Rectangle 11">
              <a:extLst>
                <a:ext uri="{FF2B5EF4-FFF2-40B4-BE49-F238E27FC236}">
                  <a16:creationId xmlns:a16="http://schemas.microsoft.com/office/drawing/2014/main" id="{AD34356E-1C4D-4D58-B90F-527044DF83ED}"/>
                </a:ext>
              </a:extLst>
            </p:cNvPr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0" name="TextBox 12">
              <a:extLst>
                <a:ext uri="{FF2B5EF4-FFF2-40B4-BE49-F238E27FC236}">
                  <a16:creationId xmlns:a16="http://schemas.microsoft.com/office/drawing/2014/main" id="{F3137219-A7C3-4134-8AAE-E51D1F3A3368}"/>
                </a:ext>
              </a:extLst>
            </p:cNvPr>
            <p:cNvSpPr txBox="1"/>
            <p:nvPr/>
          </p:nvSpPr>
          <p:spPr>
            <a:xfrm>
              <a:off x="1880558" y="4816824"/>
              <a:ext cx="2743200" cy="608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anose="00000600000000000000" pitchFamily="50" charset="0"/>
                </a:rPr>
                <a:t>Paulo</a:t>
              </a:r>
            </a:p>
          </p:txBody>
        </p:sp>
      </p:grpSp>
      <p:grpSp>
        <p:nvGrpSpPr>
          <p:cNvPr id="28" name="Group 16">
            <a:extLst>
              <a:ext uri="{FF2B5EF4-FFF2-40B4-BE49-F238E27FC236}">
                <a16:creationId xmlns:a16="http://schemas.microsoft.com/office/drawing/2014/main" id="{FA626720-E747-4ED7-B3A4-5B09D099581B}"/>
              </a:ext>
            </a:extLst>
          </p:cNvPr>
          <p:cNvGrpSpPr/>
          <p:nvPr/>
        </p:nvGrpSpPr>
        <p:grpSpPr>
          <a:xfrm>
            <a:off x="7608787" y="5978316"/>
            <a:ext cx="1927291" cy="400110"/>
            <a:chOff x="1690777" y="4816824"/>
            <a:chExt cx="2932981" cy="608894"/>
          </a:xfrm>
        </p:grpSpPr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D4DA6866-09F1-49D5-8890-78A8F39BADE8}"/>
                </a:ext>
              </a:extLst>
            </p:cNvPr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TextBox 12">
              <a:extLst>
                <a:ext uri="{FF2B5EF4-FFF2-40B4-BE49-F238E27FC236}">
                  <a16:creationId xmlns:a16="http://schemas.microsoft.com/office/drawing/2014/main" id="{8CF3A895-DA98-401A-96A0-D42D3AB4350F}"/>
                </a:ext>
              </a:extLst>
            </p:cNvPr>
            <p:cNvSpPr txBox="1"/>
            <p:nvPr/>
          </p:nvSpPr>
          <p:spPr>
            <a:xfrm>
              <a:off x="1880558" y="4816824"/>
              <a:ext cx="2743200" cy="608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anose="00000600000000000000" pitchFamily="50" charset="0"/>
                </a:rPr>
                <a:t>Nuno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88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913412" y="1043795"/>
            <a:ext cx="2127839" cy="39539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 flipV="1">
            <a:off x="0" y="1043795"/>
            <a:ext cx="8817997" cy="121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			</a:t>
            </a:r>
            <a:r>
              <a:rPr lang="pt-PT" sz="5400" dirty="0" err="1">
                <a:latin typeface="Affogato Medium" panose="00000600000000000000" pitchFamily="50" charset="0"/>
              </a:rPr>
              <a:t>tasks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0A247C-4C3E-48BE-8012-CA07150E7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4C4754D1-C525-4310-B1DE-ED8066F56C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456404"/>
              </p:ext>
            </p:extLst>
          </p:nvPr>
        </p:nvGraphicFramePr>
        <p:xfrm>
          <a:off x="1150749" y="1595761"/>
          <a:ext cx="10044120" cy="49513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50408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2882984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2584010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2626718">
                  <a:extLst>
                    <a:ext uri="{9D8B030D-6E8A-4147-A177-3AD203B41FA5}">
                      <a16:colId xmlns:a16="http://schemas.microsoft.com/office/drawing/2014/main" val="3101291510"/>
                    </a:ext>
                  </a:extLst>
                </a:gridCol>
              </a:tblGrid>
              <a:tr h="369406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1380661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latin typeface="Affogato Light" panose="00000400000000000000" pitchFamily="50" charset="0"/>
                        </a:rPr>
                        <a:t>TASK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latin typeface="Affogato" panose="00000500000000000000" pitchFamily="50" charset="0"/>
                        </a:rPr>
                        <a:t>Finish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Mockups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Sprint 3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i="0" dirty="0" err="1">
                          <a:latin typeface="Affogato" panose="00000500000000000000" pitchFamily="50" charset="0"/>
                        </a:rPr>
                        <a:t>Finish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requirements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document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– Sprint 3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i="0" dirty="0" err="1">
                          <a:latin typeface="Affogato" panose="00000500000000000000" pitchFamily="50" charset="0"/>
                        </a:rPr>
                        <a:t>Weekly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presentation</a:t>
                      </a:r>
                      <a:endParaRPr lang="pt-PT" i="0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692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Nuno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Emanuel, </a:t>
                      </a:r>
                    </a:p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Paulo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Marco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629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2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3 H 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1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10067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spc="300" dirty="0">
                          <a:latin typeface="Affogato Light" panose="00000400000000000000" pitchFamily="50" charset="0"/>
                        </a:rPr>
                        <a:t>EFFECTIVE EFFORT</a:t>
                      </a:r>
                      <a:endParaRPr lang="pt-PT" sz="2800" spc="300" dirty="0">
                        <a:latin typeface="Affogato Light" panose="000004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 2 H 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4 H 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0 H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234533"/>
                  </a:ext>
                </a:extLst>
              </a:tr>
              <a:tr h="6391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latin typeface="Affogato" panose="00000500000000000000" pitchFamily="50" charset="0"/>
                        </a:rPr>
                        <a:t>Not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Completed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latin typeface="Affogato" panose="00000500000000000000" pitchFamily="50" charset="0"/>
                        </a:rPr>
                        <a:t>Not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Completed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latin typeface="Affogato" panose="00000500000000000000" pitchFamily="50" charset="0"/>
                        </a:rPr>
                        <a:t>Completed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30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156275"/>
              </p:ext>
            </p:extLst>
          </p:nvPr>
        </p:nvGraphicFramePr>
        <p:xfrm>
          <a:off x="1460502" y="2020468"/>
          <a:ext cx="9440334" cy="39208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9520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1968382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2182336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2100048">
                  <a:extLst>
                    <a:ext uri="{9D8B030D-6E8A-4147-A177-3AD203B41FA5}">
                      <a16:colId xmlns:a16="http://schemas.microsoft.com/office/drawing/2014/main" val="4218508818"/>
                    </a:ext>
                  </a:extLst>
                </a:gridCol>
                <a:gridCol w="2100048">
                  <a:extLst>
                    <a:ext uri="{9D8B030D-6E8A-4147-A177-3AD203B41FA5}">
                      <a16:colId xmlns:a16="http://schemas.microsoft.com/office/drawing/2014/main" val="2884151899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62042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latin typeface="Affogato Light" panose="00000400000000000000" pitchFamily="50" charset="0"/>
                        </a:rPr>
                        <a:t>TASK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ffogato" panose="00000500000000000000" pitchFamily="50" charset="0"/>
                        </a:rPr>
                        <a:t>Update Mockups – Sprint4 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ffogato" panose="00000500000000000000" pitchFamily="50" charset="0"/>
                        </a:rPr>
                        <a:t>Update Requirements document -  Sprint 4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latin typeface="Affogato" panose="00000500000000000000" pitchFamily="50" charset="0"/>
                        </a:rPr>
                        <a:t>Meeting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with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implementation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team 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>
                          <a:latin typeface="Affogato" panose="00000500000000000000" pitchFamily="50" charset="0"/>
                        </a:rPr>
                        <a:t>Weekly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presentation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Nuno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Emanuel, Marco Paulo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Marco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 4 H 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 4H 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2H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1H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latin typeface="Affogato" panose="00000500000000000000" pitchFamily="50" charset="0"/>
                        </a:rPr>
                        <a:t>Previous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task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latin typeface="Affogato" panose="00000500000000000000" pitchFamily="50" charset="0"/>
                        </a:rPr>
                        <a:t>Previous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task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NEW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>
            <a:cxnSpLocks/>
          </p:cNvCxnSpPr>
          <p:nvPr/>
        </p:nvCxnSpPr>
        <p:spPr>
          <a:xfrm flipV="1">
            <a:off x="0" y="1043796"/>
            <a:ext cx="6096000" cy="1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 err="1">
                <a:latin typeface="Affogato Medium" panose="00000600000000000000" pitchFamily="50" charset="0"/>
              </a:rPr>
              <a:t>planned</a:t>
            </a:r>
            <a:r>
              <a:rPr lang="pt-PT" sz="5400" dirty="0">
                <a:latin typeface="Affogato Medium" panose="00000600000000000000" pitchFamily="50" charset="0"/>
              </a:rPr>
              <a:t> </a:t>
            </a:r>
            <a:r>
              <a:rPr lang="pt-PT" sz="5400" dirty="0" err="1">
                <a:latin typeface="Affogato Medium" panose="00000600000000000000" pitchFamily="50" charset="0"/>
              </a:rPr>
              <a:t>tasks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709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 flipV="1">
            <a:off x="0" y="1043796"/>
            <a:ext cx="6096000" cy="1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GANTT.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C361079D-7F71-4AFD-832A-BA05269AD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167" y="1970905"/>
            <a:ext cx="10823666" cy="32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5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130</Words>
  <Application>Microsoft Office PowerPoint</Application>
  <PresentationFormat>Ecrã Panorâmico</PresentationFormat>
  <Paragraphs>64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3" baseType="lpstr">
      <vt:lpstr>Affogato</vt:lpstr>
      <vt:lpstr>Affogato Light</vt:lpstr>
      <vt:lpstr>Affogato Medium</vt:lpstr>
      <vt:lpstr>Arial</vt:lpstr>
      <vt:lpstr>Calibri</vt:lpstr>
      <vt:lpstr>Calibri Light</vt:lpstr>
      <vt:lpstr>Office Theme</vt:lpstr>
      <vt:lpstr>Apresentação do PowerPoint</vt:lpstr>
      <vt:lpstr>about us.</vt:lpstr>
      <vt:lpstr>req.</vt:lpstr>
      <vt:lpstr>   tasks.</vt:lpstr>
      <vt:lpstr>planned tasks.</vt:lpstr>
      <vt:lpstr>GANTT.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Adriana Mendes</dc:creator>
  <cp:lastModifiedBy>2015248827</cp:lastModifiedBy>
  <cp:revision>33</cp:revision>
  <dcterms:created xsi:type="dcterms:W3CDTF">2018-09-25T13:13:30Z</dcterms:created>
  <dcterms:modified xsi:type="dcterms:W3CDTF">2018-11-29T14:48:13Z</dcterms:modified>
</cp:coreProperties>
</file>