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58" y="38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22/11/2018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WEEK 10</a:t>
            </a:r>
          </a:p>
          <a:p>
            <a:endParaRPr lang="pt-PT" sz="2400" dirty="0">
              <a:latin typeface="Affogato Medium" panose="00000600000000000000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6" y="2832985"/>
            <a:ext cx="144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SPRINT 4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anose="00000600000000000000" pitchFamily="50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21134" y="4766809"/>
            <a:ext cx="196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>
                <a:latin typeface="Affogato Medium" panose="00000600000000000000" pitchFamily="50" charset="0"/>
              </a:rPr>
              <a:t>REQ</a:t>
            </a: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anose="00000600000000000000" pitchFamily="50" charset="0"/>
              </a:rPr>
              <a:t>about 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567C96F-75F2-4D08-93A5-C6F107B52E0C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67" y="4013496"/>
            <a:ext cx="2030400" cy="20304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E0515CF9-04F0-4D52-8800-F1198F11584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" r="255"/>
          <a:stretch/>
        </p:blipFill>
        <p:spPr>
          <a:xfrm>
            <a:off x="2637592" y="4037036"/>
            <a:ext cx="2077208" cy="207720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178BC0C-C609-4168-BDF0-29C820D0E85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/>
        </p:blipFill>
        <p:spPr>
          <a:xfrm>
            <a:off x="7090818" y="1680517"/>
            <a:ext cx="2092166" cy="209216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F8347DD-7B06-454D-A848-250F91D60D8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" t="6634" r="409" b="37608"/>
          <a:stretch/>
        </p:blipFill>
        <p:spPr>
          <a:xfrm>
            <a:off x="2637592" y="1680517"/>
            <a:ext cx="2032996" cy="2032996"/>
          </a:xfrm>
          <a:prstGeom prst="ellipse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req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066038" y="3613386"/>
            <a:ext cx="2044647" cy="400110"/>
            <a:chOff x="1690777" y="4816824"/>
            <a:chExt cx="2932981" cy="573946"/>
          </a:xfrm>
        </p:grpSpPr>
        <p:sp>
          <p:nvSpPr>
            <p:cNvPr id="20" name="Rectangle 19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0560" y="4816824"/>
              <a:ext cx="2743198" cy="573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Emanuel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81459" y="3636926"/>
            <a:ext cx="1992266" cy="400110"/>
            <a:chOff x="1690777" y="4816824"/>
            <a:chExt cx="2932981" cy="589035"/>
          </a:xfrm>
        </p:grpSpPr>
        <p:sp>
          <p:nvSpPr>
            <p:cNvPr id="24" name="Rectangle 23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0558" y="4816824"/>
              <a:ext cx="2743200" cy="58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Marco</a:t>
              </a:r>
            </a:p>
          </p:txBody>
        </p:sp>
      </p:grpSp>
      <p:grpSp>
        <p:nvGrpSpPr>
          <p:cNvPr id="26" name="Group 16">
            <a:extLst>
              <a:ext uri="{FF2B5EF4-FFF2-40B4-BE49-F238E27FC236}">
                <a16:creationId xmlns:a16="http://schemas.microsoft.com/office/drawing/2014/main" id="{7CC63186-879E-4658-AA4B-C6DB4573914F}"/>
              </a:ext>
            </a:extLst>
          </p:cNvPr>
          <p:cNvGrpSpPr/>
          <p:nvPr/>
        </p:nvGrpSpPr>
        <p:grpSpPr>
          <a:xfrm>
            <a:off x="2950333" y="5978316"/>
            <a:ext cx="1927291" cy="400110"/>
            <a:chOff x="1690777" y="4816824"/>
            <a:chExt cx="2932981" cy="608894"/>
          </a:xfrm>
        </p:grpSpPr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AD34356E-1C4D-4D58-B90F-527044DF83ED}"/>
                </a:ext>
              </a:extLst>
            </p:cNvPr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F3137219-A7C3-4134-8AAE-E51D1F3A3368}"/>
                </a:ext>
              </a:extLst>
            </p:cNvPr>
            <p:cNvSpPr txBox="1"/>
            <p:nvPr/>
          </p:nvSpPr>
          <p:spPr>
            <a:xfrm>
              <a:off x="1880558" y="4816824"/>
              <a:ext cx="2743200" cy="608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Paulo</a:t>
              </a:r>
            </a:p>
          </p:txBody>
        </p:sp>
      </p:grpSp>
      <p:grpSp>
        <p:nvGrpSpPr>
          <p:cNvPr id="28" name="Group 16">
            <a:extLst>
              <a:ext uri="{FF2B5EF4-FFF2-40B4-BE49-F238E27FC236}">
                <a16:creationId xmlns:a16="http://schemas.microsoft.com/office/drawing/2014/main" id="{FA626720-E747-4ED7-B3A4-5B09D099581B}"/>
              </a:ext>
            </a:extLst>
          </p:cNvPr>
          <p:cNvGrpSpPr/>
          <p:nvPr/>
        </p:nvGrpSpPr>
        <p:grpSpPr>
          <a:xfrm>
            <a:off x="7608787" y="5978316"/>
            <a:ext cx="1927291" cy="400110"/>
            <a:chOff x="1690777" y="4816824"/>
            <a:chExt cx="2932981" cy="608894"/>
          </a:xfrm>
        </p:grpSpPr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D4DA6866-09F1-49D5-8890-78A8F39BADE8}"/>
                </a:ext>
              </a:extLst>
            </p:cNvPr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TextBox 12">
              <a:extLst>
                <a:ext uri="{FF2B5EF4-FFF2-40B4-BE49-F238E27FC236}">
                  <a16:creationId xmlns:a16="http://schemas.microsoft.com/office/drawing/2014/main" id="{8CF3A895-DA98-401A-96A0-D42D3AB4350F}"/>
                </a:ext>
              </a:extLst>
            </p:cNvPr>
            <p:cNvSpPr txBox="1"/>
            <p:nvPr/>
          </p:nvSpPr>
          <p:spPr>
            <a:xfrm>
              <a:off x="1880558" y="4816824"/>
              <a:ext cx="2743200" cy="608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anose="00000600000000000000" pitchFamily="50" charset="0"/>
                </a:rPr>
                <a:t>Nuno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13412" y="1043795"/>
            <a:ext cx="2127839" cy="39539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0" y="1043795"/>
            <a:ext cx="8817997" cy="121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			</a:t>
            </a:r>
            <a:r>
              <a:rPr lang="pt-PT" sz="5400" dirty="0" err="1">
                <a:latin typeface="Affogato Medium" panose="00000600000000000000" pitchFamily="50" charset="0"/>
              </a:rPr>
              <a:t>tasks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0A247C-4C3E-48BE-8012-CA07150E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4C4754D1-C525-4310-B1DE-ED8066F56C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621732"/>
              </p:ext>
            </p:extLst>
          </p:nvPr>
        </p:nvGraphicFramePr>
        <p:xfrm>
          <a:off x="1153164" y="1690688"/>
          <a:ext cx="9674002" cy="49828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3845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749894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1568424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1594347">
                  <a:extLst>
                    <a:ext uri="{9D8B030D-6E8A-4147-A177-3AD203B41FA5}">
                      <a16:colId xmlns:a16="http://schemas.microsoft.com/office/drawing/2014/main" val="3101291510"/>
                    </a:ext>
                  </a:extLst>
                </a:gridCol>
                <a:gridCol w="1788746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  <a:gridCol w="1788746">
                  <a:extLst>
                    <a:ext uri="{9D8B030D-6E8A-4147-A177-3AD203B41FA5}">
                      <a16:colId xmlns:a16="http://schemas.microsoft.com/office/drawing/2014/main" val="1097988792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770235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ffogato" panose="00000500000000000000" pitchFamily="50" charset="0"/>
                        </a:rPr>
                        <a:t>Finish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Mockups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Sprint 3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0" dirty="0" err="1">
                          <a:latin typeface="Affogato" panose="00000500000000000000" pitchFamily="50" charset="0"/>
                        </a:rPr>
                        <a:t>Finish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requirements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document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– Sprint 3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0" dirty="0" err="1">
                          <a:latin typeface="Affogato" panose="00000500000000000000" pitchFamily="50" charset="0"/>
                        </a:rPr>
                        <a:t>Weekly</a:t>
                      </a:r>
                      <a:r>
                        <a:rPr lang="pt-PT" i="0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i="0" dirty="0" err="1">
                          <a:latin typeface="Affogato" panose="00000500000000000000" pitchFamily="50" charset="0"/>
                        </a:rPr>
                        <a:t>presentation</a:t>
                      </a:r>
                      <a:endParaRPr lang="pt-PT" i="0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>
                          <a:latin typeface="Affogato" panose="00000500000000000000" pitchFamily="50" charset="0"/>
                        </a:rPr>
                        <a:t>Finish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Quality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Manual – Sprint 3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>
                          <a:latin typeface="Affogato" panose="00000500000000000000" pitchFamily="50" charset="0"/>
                        </a:rPr>
                        <a:t>Inspection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meeting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79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Nuno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Emanuel, </a:t>
                      </a:r>
                    </a:p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Paulo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Marco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Marco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2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3 H 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 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pc="300" dirty="0">
                          <a:latin typeface="Affogato Light" panose="00000400000000000000" pitchFamily="50" charset="0"/>
                        </a:rPr>
                        <a:t>EFFECTIVE EFFORT</a:t>
                      </a:r>
                      <a:endParaRPr lang="pt-PT" sz="2800" spc="300" dirty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 2 H 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4 H 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0 H 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1 H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2 H 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COMPLETED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826284"/>
              </p:ext>
            </p:extLst>
          </p:nvPr>
        </p:nvGraphicFramePr>
        <p:xfrm>
          <a:off x="1460502" y="2020468"/>
          <a:ext cx="9440334" cy="41951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9520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968382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2182336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2100048">
                  <a:extLst>
                    <a:ext uri="{9D8B030D-6E8A-4147-A177-3AD203B41FA5}">
                      <a16:colId xmlns:a16="http://schemas.microsoft.com/office/drawing/2014/main" val="4218508818"/>
                    </a:ext>
                  </a:extLst>
                </a:gridCol>
                <a:gridCol w="2100048">
                  <a:extLst>
                    <a:ext uri="{9D8B030D-6E8A-4147-A177-3AD203B41FA5}">
                      <a16:colId xmlns:a16="http://schemas.microsoft.com/office/drawing/2014/main" val="863060778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62042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>
                          <a:latin typeface="Affogato Light" panose="00000400000000000000" pitchFamily="50" charset="0"/>
                        </a:rPr>
                        <a:t>TASK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ffogato" panose="00000500000000000000" pitchFamily="50" charset="0"/>
                        </a:rPr>
                        <a:t>Update Mockups – Sprint 4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ffogato" panose="00000500000000000000" pitchFamily="50" charset="0"/>
                        </a:rPr>
                        <a:t>Update Requirements document -  Sprint 4</a:t>
                      </a:r>
                      <a:endParaRPr lang="pt-PT" dirty="0">
                        <a:latin typeface="Affogato" panose="000005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>
                          <a:latin typeface="Affogato" panose="00000500000000000000" pitchFamily="50" charset="0"/>
                        </a:rPr>
                        <a:t>Revision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–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Quality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Manual – Sprint 4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latin typeface="Affogato" panose="00000500000000000000" pitchFamily="50" charset="0"/>
                        </a:rPr>
                        <a:t>Meeting </a:t>
                      </a:r>
                      <a:r>
                        <a:rPr lang="pt-PT" dirty="0" err="1">
                          <a:latin typeface="Affogato" panose="00000500000000000000" pitchFamily="50" charset="0"/>
                        </a:rPr>
                        <a:t>with</a:t>
                      </a:r>
                      <a:r>
                        <a:rPr lang="pt-PT" dirty="0">
                          <a:latin typeface="Affogato" panose="00000500000000000000" pitchFamily="50" charset="0"/>
                        </a:rPr>
                        <a:t> cliente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Nuno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Emanuel, Marco Paulo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Emanuel, Marco, Paulo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Emanuel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 4 H 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 6 H 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2 H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Emanuel, Paulo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ffogato" panose="00000500000000000000" pitchFamily="50" charset="0"/>
                        </a:rPr>
                        <a:t>NEW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planned</a:t>
            </a:r>
            <a:r>
              <a:rPr lang="pt-PT" sz="5400" dirty="0">
                <a:latin typeface="Affogato Medium" panose="00000600000000000000" pitchFamily="50" charset="0"/>
              </a:rPr>
              <a:t> </a:t>
            </a:r>
            <a:r>
              <a:rPr lang="pt-PT" sz="5400" dirty="0" err="1">
                <a:latin typeface="Affogato Medium" panose="00000600000000000000" pitchFamily="50" charset="0"/>
              </a:rPr>
              <a:t>tasks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709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Effort</a:t>
            </a:r>
            <a:r>
              <a:rPr lang="pt-PT" sz="5400" dirty="0">
                <a:latin typeface="Affogato Medium" panose="00000600000000000000" pitchFamily="50" charset="0"/>
              </a:rPr>
              <a:t>.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46715C25-9885-4D11-83AE-EDD5D2F19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082006"/>
            <a:ext cx="4876800" cy="3838575"/>
          </a:xfrm>
        </p:spPr>
      </p:pic>
    </p:spTree>
    <p:extLst>
      <p:ext uri="{BB962C8B-B14F-4D97-AF65-F5344CB8AC3E}">
        <p14:creationId xmlns:p14="http://schemas.microsoft.com/office/powerpoint/2010/main" val="374891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170</Words>
  <Application>Microsoft Office PowerPoint</Application>
  <PresentationFormat>Ecrã Panorâmico</PresentationFormat>
  <Paragraphs>76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3" baseType="lpstr">
      <vt:lpstr>Affogato</vt:lpstr>
      <vt:lpstr>Affogato Light</vt:lpstr>
      <vt:lpstr>Affogato Medium</vt:lpstr>
      <vt:lpstr>Arial</vt:lpstr>
      <vt:lpstr>Calibri</vt:lpstr>
      <vt:lpstr>Calibri Light</vt:lpstr>
      <vt:lpstr>Office Theme</vt:lpstr>
      <vt:lpstr>Apresentação do PowerPoint</vt:lpstr>
      <vt:lpstr>about us.</vt:lpstr>
      <vt:lpstr>req.</vt:lpstr>
      <vt:lpstr>   tasks.</vt:lpstr>
      <vt:lpstr>planned tasks.</vt:lpstr>
      <vt:lpstr>Effort.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BotOlympics DEEC</cp:lastModifiedBy>
  <cp:revision>31</cp:revision>
  <dcterms:created xsi:type="dcterms:W3CDTF">2018-09-25T13:13:30Z</dcterms:created>
  <dcterms:modified xsi:type="dcterms:W3CDTF">2018-11-22T13:30:10Z</dcterms:modified>
</cp:coreProperties>
</file>