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Ciclos en Python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3857620" y="5929330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857620" y="4071942"/>
            <a:ext cx="1500198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ombo"/>
          <p:cNvSpPr/>
          <p:nvPr/>
        </p:nvSpPr>
        <p:spPr>
          <a:xfrm>
            <a:off x="2857488" y="1857364"/>
            <a:ext cx="3429024" cy="1357322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3286116" y="642918"/>
            <a:ext cx="2643206" cy="5000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8579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(Condición)</a:t>
            </a:r>
          </a:p>
          <a:p>
            <a:pPr algn="ctr"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Revisa Condición</a:t>
            </a:r>
          </a:p>
          <a:p>
            <a:pPr algn="ctr">
              <a:buNone/>
            </a:pPr>
            <a:endParaRPr lang="es-ES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s-ES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s-ES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Ejecuta</a:t>
            </a:r>
          </a:p>
          <a:p>
            <a:pPr algn="ctr">
              <a:buNone/>
            </a:pPr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Código</a:t>
            </a:r>
          </a:p>
          <a:p>
            <a:pPr algn="ctr">
              <a:buNone/>
            </a:pPr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repetir</a:t>
            </a:r>
          </a:p>
          <a:p>
            <a:pPr algn="ctr">
              <a:buNone/>
            </a:pPr>
            <a:endParaRPr lang="es-ES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</a:t>
            </a:r>
            <a:endParaRPr lang="es-E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rot="5400000">
            <a:off x="4321967" y="146445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>
            <a:off x="4357686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1785918" y="5572140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 flipH="1" flipV="1">
            <a:off x="428596" y="4000504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1857356" y="257174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429388" y="257174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5400000">
            <a:off x="5536413" y="4393413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rot="10800000">
            <a:off x="5715008" y="607220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357422" y="3643314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Verdadero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429520" y="44291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Arial" pitchFamily="34" charset="0"/>
                <a:cs typeface="Arial" pitchFamily="34" charset="0"/>
              </a:rPr>
              <a:t>Falso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714356"/>
            <a:ext cx="8050085" cy="5411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Snapshot_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714356"/>
            <a:ext cx="8050085" cy="541180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16</Words>
  <PresentationFormat>Presentación en pantalla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Ciclos en Python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Ciclos en Python</dc:title>
  <dc:creator>ProgAriel</dc:creator>
  <cp:lastModifiedBy>i5Wtrial</cp:lastModifiedBy>
  <cp:revision>3</cp:revision>
  <dcterms:created xsi:type="dcterms:W3CDTF">2022-06-06T19:49:28Z</dcterms:created>
  <dcterms:modified xsi:type="dcterms:W3CDTF">2022-06-08T19:29:23Z</dcterms:modified>
</cp:coreProperties>
</file>