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53" r:id="rId2"/>
    <p:sldId id="452" r:id="rId3"/>
    <p:sldId id="284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21" autoAdjust="0"/>
  </p:normalViewPr>
  <p:slideViewPr>
    <p:cSldViewPr>
      <p:cViewPr varScale="1">
        <p:scale>
          <a:sx n="83" d="100"/>
          <a:sy n="83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B54E-D239-4B73-8842-C6028BD66E76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DA92-D83B-4DD3-98F3-EC94F182E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6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D9A0FF0-6566-4F9B-8CD7-F0D3923FA200}" type="datetime1">
              <a:rPr lang="pt-BR" smtClean="0"/>
              <a:t>18/09/2024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7A2B-2E89-4393-ACBF-7728F00910AE}" type="datetime1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4774-39A6-4C0A-BE96-A5C2C18A295A}" type="datetime1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55E0-CCB9-485E-8A88-B020FB30EECC}" type="datetime1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6534-119C-4395-9AFB-DBD7F1CD637B}" type="datetime1">
              <a:rPr lang="pt-BR" smtClean="0"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882-C33A-43AC-8934-57CF5401CE66}" type="datetime1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CB7302-6B87-49A9-AD01-F2CF2203B7EC}" type="datetime1">
              <a:rPr lang="pt-BR" smtClean="0"/>
              <a:t>18/09/2024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1B28ED-B142-4782-ADFC-F9BC2C660D1F}" type="datetime1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9116-46AF-4FAF-8799-441AF9676504}" type="datetime1">
              <a:rPr lang="pt-BR" smtClean="0"/>
              <a:t>18/09/2024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5EE3-6C9A-4A40-A0C2-F83203740CA1}" type="datetime1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3C9A-CAEF-4F73-A358-E202943A7BE8}" type="datetime1">
              <a:rPr lang="pt-BR" smtClean="0"/>
              <a:t>18/09/2024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A82174-E3D3-4140-874A-29BFD8350BF1}" type="datetime1">
              <a:rPr lang="pt-BR" smtClean="0"/>
              <a:t>18/09/2024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25961CE-97F1-42E2-88FD-26564C5195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1222" y="2081317"/>
            <a:ext cx="9115725" cy="1338535"/>
          </a:xfrm>
        </p:spPr>
        <p:txBody>
          <a:bodyPr>
            <a:normAutofit fontScale="90000"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Administrador de Banco de Dados</a:t>
            </a:r>
            <a:br>
              <a:rPr lang="pt-BR" sz="4000" dirty="0">
                <a:latin typeface="Arial Black" panose="020B0A04020102020204" pitchFamily="34" charset="0"/>
              </a:rPr>
            </a:br>
            <a:br>
              <a:rPr lang="pt-BR" dirty="0"/>
            </a:br>
            <a:r>
              <a:rPr lang="pt-BR" dirty="0"/>
              <a:t>Aula 5 – Desafio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-19665"/>
            <a:ext cx="6408712" cy="376111"/>
          </a:xfrm>
        </p:spPr>
        <p:txBody>
          <a:bodyPr>
            <a:normAutofit fontScale="90000"/>
          </a:bodyPr>
          <a:lstStyle/>
          <a:p>
            <a:pPr algn="ctr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Exercícios – Desafio 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o banco de dados e as tabelas das aulas 4 e 5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2 registros na tabela em qualquer tabela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os registros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Dropar a tabela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novamente a tabela inserindo 2 campos na tabela – sendo 1 deles com a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constraints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NULL  e criar a tabela novamente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um registro com todos os campos preenchidos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um registro com campo NULL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 chave primária forçando o erro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 chave primária composta forçando o erro – dica necessário dropar e criar a tabela com chave composta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Dropar a tabela 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Modificar o campo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codcli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IDENTITY e criar a tabela novamente</a:t>
            </a:r>
          </a:p>
          <a:p>
            <a:pPr marL="566928" indent="-457200" algn="just">
              <a:buFont typeface="Georgia"/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um registro com todos os campos preenchidos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um registro com campo NULL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os registros cadastrados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Forçar erro chave primaria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o banco de dados HOSPITAL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as tabelas MEDICO, PACIENTE, CONSULTA com campos a sua escolha – mínimo 6 em cada tabela – todas as tabelas devem ter chave primária e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mas uma delas deve ter chave composta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Inserir 2 registros em cada tabela 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 chave primária forçando o erro em cada tabela que utiliza chave primária simples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Testar chave primária composta forçando o erro em cada tabela que utiliza chave primária composta</a:t>
            </a:r>
          </a:p>
          <a:p>
            <a:pPr marL="566928" indent="-457200" algn="just">
              <a:buAutoNum type="arabicParenR"/>
            </a:pP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Verificar os registros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41454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B3C41C8-8FA6-4380-8582-89B497D32CF4}"/>
              </a:ext>
            </a:extLst>
          </p:cNvPr>
          <p:cNvSpPr/>
          <p:nvPr/>
        </p:nvSpPr>
        <p:spPr>
          <a:xfrm>
            <a:off x="9507" y="612188"/>
            <a:ext cx="9124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21 - Analisando o quadro abaixo, criar uma tabela com os campos necessários para inserir as informações apresentadas – inserir mais 4 registros além do registro proposto no exemplo. Verificar se os registros foram inseridos.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3A36D2-20FF-45DE-9B43-55619639F230}"/>
              </a:ext>
            </a:extLst>
          </p:cNvPr>
          <p:cNvSpPr txBox="1"/>
          <p:nvPr/>
        </p:nvSpPr>
        <p:spPr>
          <a:xfrm>
            <a:off x="3059832" y="1998495"/>
            <a:ext cx="4536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Ficha cadastral de atletas</a:t>
            </a:r>
          </a:p>
          <a:p>
            <a:r>
              <a:rPr lang="pt-BR" dirty="0" err="1"/>
              <a:t>Cpf</a:t>
            </a:r>
            <a:r>
              <a:rPr lang="pt-BR" dirty="0"/>
              <a:t>: 123456789-90 – </a:t>
            </a:r>
            <a:r>
              <a:rPr lang="pt-BR" dirty="0">
                <a:solidFill>
                  <a:srgbClr val="FF0000"/>
                </a:solidFill>
              </a:rPr>
              <a:t>PK</a:t>
            </a:r>
          </a:p>
          <a:p>
            <a:r>
              <a:rPr lang="pt-BR" dirty="0" err="1"/>
              <a:t>Rg</a:t>
            </a:r>
            <a:r>
              <a:rPr lang="pt-BR" dirty="0"/>
              <a:t>: 98657234-x</a:t>
            </a:r>
          </a:p>
          <a:p>
            <a:r>
              <a:rPr lang="pt-BR" dirty="0"/>
              <a:t>Nome: Tião Carreiro Wonder</a:t>
            </a:r>
          </a:p>
          <a:p>
            <a:r>
              <a:rPr lang="pt-BR" dirty="0"/>
              <a:t>Idade: 20</a:t>
            </a:r>
          </a:p>
          <a:p>
            <a:r>
              <a:rPr lang="pt-BR" dirty="0"/>
              <a:t>Peso: 78</a:t>
            </a:r>
          </a:p>
          <a:p>
            <a:r>
              <a:rPr lang="pt-BR" dirty="0"/>
              <a:t>Altura 1,80</a:t>
            </a:r>
          </a:p>
          <a:p>
            <a:r>
              <a:rPr lang="pt-BR" dirty="0"/>
              <a:t>Chuteira: 48</a:t>
            </a:r>
          </a:p>
          <a:p>
            <a:r>
              <a:rPr lang="pt-BR" dirty="0"/>
              <a:t>Salário: 27380,90</a:t>
            </a:r>
          </a:p>
          <a:p>
            <a:r>
              <a:rPr lang="pt-BR" dirty="0"/>
              <a:t>Bônus: 10000</a:t>
            </a:r>
          </a:p>
          <a:p>
            <a:r>
              <a:rPr lang="pt-BR" dirty="0"/>
              <a:t>Desconto: 32,90</a:t>
            </a:r>
          </a:p>
          <a:p>
            <a:r>
              <a:rPr lang="pt-BR" dirty="0"/>
              <a:t>Data de Nascimento: 28/02/2019</a:t>
            </a:r>
          </a:p>
          <a:p>
            <a:r>
              <a:rPr lang="pt-BR" dirty="0"/>
              <a:t>Posição: Goleiro</a:t>
            </a:r>
          </a:p>
          <a:p>
            <a:r>
              <a:rPr lang="pt-BR" dirty="0"/>
              <a:t>Clube: </a:t>
            </a:r>
            <a:r>
              <a:rPr lang="pt-BR" dirty="0" err="1"/>
              <a:t>Lençoense</a:t>
            </a:r>
            <a:r>
              <a:rPr lang="pt-BR" dirty="0"/>
              <a:t> da quebrada</a:t>
            </a:r>
          </a:p>
          <a:p>
            <a:r>
              <a:rPr lang="pt-BR" dirty="0"/>
              <a:t>Número da camisa: 1</a:t>
            </a:r>
          </a:p>
        </p:txBody>
      </p:sp>
    </p:spTree>
    <p:extLst>
      <p:ext uri="{BB962C8B-B14F-4D97-AF65-F5344CB8AC3E}">
        <p14:creationId xmlns:p14="http://schemas.microsoft.com/office/powerpoint/2010/main" val="721161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316</Words>
  <Application>Microsoft Office PowerPoint</Application>
  <PresentationFormat>Apresentação na tela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Georgia</vt:lpstr>
      <vt:lpstr>Tahoma</vt:lpstr>
      <vt:lpstr>Trebuchet MS</vt:lpstr>
      <vt:lpstr>Wingdings 2</vt:lpstr>
      <vt:lpstr>Urbano</vt:lpstr>
      <vt:lpstr>Administrador de Banco de Dados  Aula 5 – Desafio </vt:lpstr>
      <vt:lpstr> Exercícios – Desafio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Daiane_2</dc:creator>
  <cp:lastModifiedBy>TIAGO LEITE</cp:lastModifiedBy>
  <cp:revision>68</cp:revision>
  <dcterms:created xsi:type="dcterms:W3CDTF">2009-02-09T22:32:22Z</dcterms:created>
  <dcterms:modified xsi:type="dcterms:W3CDTF">2024-09-18T10:46:33Z</dcterms:modified>
</cp:coreProperties>
</file>