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-ficticio-e.com/pagina-ficticia-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CLAN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Alexandre – Engenharia da computação</a:t>
            </a:r>
          </a:p>
          <a:p>
            <a:r>
              <a:rPr lang="pt-BR" dirty="0"/>
              <a:t>Carla – Engenharia mecatrônica</a:t>
            </a:r>
          </a:p>
          <a:p>
            <a:r>
              <a:rPr lang="pt-BR"/>
              <a:t>Lucas – Engenharia da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</a:t>
            </a:r>
            <a:r>
              <a:rPr lang="pt-BR" sz="3600" dirty="0" err="1"/>
              <a:t>mockup</a:t>
            </a:r>
            <a:r>
              <a:rPr lang="pt-BR" sz="3600" dirty="0"/>
              <a:t> AQUI!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208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Projeto I</vt:lpstr>
      <vt:lpstr>Equipe: CLAN</vt:lpstr>
      <vt:lpstr>Mockup da página principal</vt:lpstr>
      <vt:lpstr>Mockup da página de projeto</vt:lpstr>
      <vt:lpstr>Mockup da página Sobre Mim</vt:lpstr>
      <vt:lpstr>Referências de cores e tipografia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Carla Kim</cp:lastModifiedBy>
  <cp:revision>20</cp:revision>
  <dcterms:created xsi:type="dcterms:W3CDTF">2017-08-14T21:14:21Z</dcterms:created>
  <dcterms:modified xsi:type="dcterms:W3CDTF">2017-08-30T17:15:27Z</dcterms:modified>
</cp:coreProperties>
</file>