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8" r:id="rId5"/>
    <p:sldId id="269" r:id="rId6"/>
    <p:sldId id="262" r:id="rId7"/>
    <p:sldId id="270" r:id="rId8"/>
    <p:sldId id="271" r:id="rId9"/>
    <p:sldId id="263" r:id="rId10"/>
    <p:sldId id="272" r:id="rId11"/>
    <p:sldId id="273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orocinema.com/filmes/filme-195281/" TargetMode="External"/><Relationship Id="rId2" Type="http://schemas.openxmlformats.org/officeDocument/2006/relationships/hyperlink" Target="https://twitte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-ficticio-b.com/pagina-ficticia-2" TargetMode="External"/><Relationship Id="rId7" Type="http://schemas.openxmlformats.org/officeDocument/2006/relationships/hyperlink" Target="http://www.site-ficticio-b.com/pagina-ficticia-6" TargetMode="External"/><Relationship Id="rId2" Type="http://schemas.openxmlformats.org/officeDocument/2006/relationships/hyperlink" Target="http://www.site-ficticio-a.com/pagina-ficticia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te-ficticio-e.com/pagina-ficticia-5" TargetMode="External"/><Relationship Id="rId5" Type="http://schemas.openxmlformats.org/officeDocument/2006/relationships/hyperlink" Target="http://www.site-ficticio-d.com/pagina-ficticia-4" TargetMode="External"/><Relationship Id="rId4" Type="http://schemas.openxmlformats.org/officeDocument/2006/relationships/hyperlink" Target="http://www.site-ficticio-c.com/pagina-ficticia-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c.com.br/" TargetMode="External"/><Relationship Id="rId2" Type="http://schemas.openxmlformats.org/officeDocument/2006/relationships/hyperlink" Target="https://www.uol.com.b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" TargetMode="External"/><Relationship Id="rId4" Type="http://schemas.openxmlformats.org/officeDocument/2006/relationships/hyperlink" Target="https://www.insper.edu.b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nsei.ac.kr/ocx_en/news.jsp?mode=view&amp;ar_seq=20170221180827686094&amp;sr_site=S&amp;sr_volume=125" TargetMode="External"/><Relationship Id="rId2" Type="http://schemas.openxmlformats.org/officeDocument/2006/relationships/hyperlink" Target="https://www.zoella.co.uk/2016/06/cult-beauty-hau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2ª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Imagem da pessoa no canto esquerdo superior, com descrição embaixo:</a:t>
            </a:r>
          </a:p>
          <a:p>
            <a:pPr lvl="1"/>
            <a:r>
              <a:rPr lang="pt-BR" dirty="0"/>
              <a:t>https://www.facebook.com/carla.gaieski</a:t>
            </a:r>
          </a:p>
          <a:p>
            <a:pPr lvl="1"/>
            <a:r>
              <a:rPr lang="pt-BR" dirty="0">
                <a:hlinkClick r:id="rId2"/>
              </a:rPr>
              <a:t>https://twitter.com/</a:t>
            </a:r>
            <a:endParaRPr lang="pt-BR" dirty="0"/>
          </a:p>
          <a:p>
            <a:r>
              <a:rPr lang="pt-BR" dirty="0">
                <a:hlinkClick r:id="rId3"/>
              </a:rPr>
              <a:t>Imagem do filme, com descrição:</a:t>
            </a:r>
            <a:br>
              <a:rPr lang="pt-BR" dirty="0">
                <a:hlinkClick r:id="rId3"/>
              </a:rPr>
            </a:br>
            <a:r>
              <a:rPr lang="pt-BR" dirty="0">
                <a:hlinkClick r:id="rId3"/>
              </a:rPr>
              <a:t>http://www.adorocinema.com/filmes/filme-195281/</a:t>
            </a:r>
            <a:endParaRPr lang="pt-BR" dirty="0"/>
          </a:p>
          <a:p>
            <a:r>
              <a:rPr lang="pt-BR" dirty="0"/>
              <a:t>Fixação do logo no canto superior esquerdo:</a:t>
            </a:r>
          </a:p>
          <a:p>
            <a:pPr lvl="1"/>
            <a:r>
              <a:rPr lang="pt-BR" dirty="0"/>
              <a:t>https://www.youtube.com/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94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A página sobre mim deve apresentar breves informações sobre o aluno e mais sobre seu curso e sua experiencia e engajamento nos projetos realizados. </a:t>
            </a:r>
          </a:p>
          <a:p>
            <a:r>
              <a:rPr lang="pt-BR" dirty="0"/>
              <a:t>Assim, haverá a mistura de um texto mais pessoal com citações as imagens dos projetos (que levarão à outra página), demonstrando tudo que foi aprendido e como transformar algo teórico em algo concreto. Abrindo um leque para os projetos que podem ser realizados.</a:t>
            </a:r>
          </a:p>
          <a:p>
            <a:r>
              <a:rPr lang="pt-BR" dirty="0"/>
              <a:t>Isso trará uma visão mais ampla sobre o background dos alunos </a:t>
            </a:r>
            <a:r>
              <a:rPr lang="pt-BR" dirty="0" err="1"/>
              <a:t>Insper</a:t>
            </a:r>
            <a:r>
              <a:rPr lang="pt-BR" dirty="0"/>
              <a:t>, para o leitor da página. Além de aproximá-lo ao projeto, como ao aluno.</a:t>
            </a:r>
          </a:p>
        </p:txBody>
      </p:sp>
    </p:spTree>
    <p:extLst>
      <p:ext uri="{BB962C8B-B14F-4D97-AF65-F5344CB8AC3E}">
        <p14:creationId xmlns:p14="http://schemas.microsoft.com/office/powerpoint/2010/main" val="229787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-25463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Exemplo - Sketch:</a:t>
            </a:r>
          </a:p>
        </p:txBody>
      </p:sp>
      <p:pic>
        <p:nvPicPr>
          <p:cNvPr id="1026" name="Picture 2" descr="http://codesign2016.wdfiles.com/local--files/exemplo-ficticio-de-entrega/sketc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09" y="646771"/>
            <a:ext cx="8602391" cy="59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9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Referência: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r>
              <a:rPr lang="pt-BR" sz="2700" dirty="0"/>
              <a:t>www.imdb.com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6921" t="8242" r="19512" b="6255"/>
          <a:stretch/>
        </p:blipFill>
        <p:spPr>
          <a:xfrm>
            <a:off x="3802566" y="1003610"/>
            <a:ext cx="7750097" cy="53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7"/>
            <a:ext cx="10515600" cy="99952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Justificativas: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9488" y="721664"/>
            <a:ext cx="116177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Referências de posicionamento</a:t>
            </a:r>
          </a:p>
          <a:p>
            <a:r>
              <a:rPr lang="pt-BR" b="1" dirty="0"/>
              <a:t>Menu principal no canto inferior direito</a:t>
            </a:r>
          </a:p>
          <a:p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http://www.site-ficticio-c.com/pagina-ficticia-3</a:t>
            </a:r>
            <a:br>
              <a:rPr lang="pt-BR" dirty="0"/>
            </a:br>
            <a:r>
              <a:rPr lang="pt-BR" dirty="0">
                <a:hlinkClick r:id="rId5"/>
              </a:rPr>
              <a:t>http://www.site-ficticio-d.com/pagina-ficticia-4</a:t>
            </a:r>
            <a:endParaRPr lang="pt-BR" dirty="0"/>
          </a:p>
          <a:p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6"/>
              </a:rPr>
              <a:t>http://www.site-ficticio-e.com/pagina-ficticia-5</a:t>
            </a:r>
            <a:br>
              <a:rPr lang="pt-BR" dirty="0"/>
            </a:br>
            <a:r>
              <a:rPr lang="pt-BR" dirty="0"/>
              <a:t>Essa página cita estudos que demonstram que a maioria das pessoas começa a ler de baixo para cima e da direita para a esquerda. A intenção do nosso layout é destacar todos os tipos de projeto que o aluno fez, para que o visitante tenha ideia da variedade de competências. Logo, colocamos o menu principal no canto inferior esquerdo para que ele seja a primeira</a:t>
            </a:r>
          </a:p>
          <a:p>
            <a:r>
              <a:rPr lang="pt-BR" dirty="0"/>
              <a:t> coisa ser vista.</a:t>
            </a:r>
          </a:p>
          <a:p>
            <a:r>
              <a:rPr lang="pt-BR" b="1" dirty="0"/>
              <a:t>Redes sociais no canto superior esquerdo</a:t>
            </a:r>
          </a:p>
          <a:p>
            <a:r>
              <a:rPr lang="pt-BR" dirty="0">
                <a:hlinkClick r:id="rId7"/>
              </a:rPr>
              <a:t>http://www.site-ficticio-b.com/pagina-ficticia-6</a:t>
            </a:r>
            <a:endParaRPr lang="pt-BR" dirty="0"/>
          </a:p>
          <a:p>
            <a:r>
              <a:rPr lang="pt-BR" b="1" dirty="0"/>
              <a:t>Título no canto superior direito</a:t>
            </a:r>
          </a:p>
          <a:p>
            <a:r>
              <a:rPr lang="pt-BR" dirty="0">
                <a:hlinkClick r:id="rId3"/>
              </a:rPr>
              <a:t>http://www.site-ficticio-b.com/pagina-ficticia-7</a:t>
            </a:r>
            <a:br>
              <a:rPr lang="pt-BR" dirty="0"/>
            </a:br>
            <a:r>
              <a:rPr lang="pt-BR" b="1" dirty="0"/>
              <a:t>Foto do aluno no topo e centralizada</a:t>
            </a:r>
          </a:p>
          <a:p>
            <a:r>
              <a:rPr lang="pt-BR" dirty="0">
                <a:hlinkClick r:id="rId3"/>
              </a:rPr>
              <a:t>http://www.site-ficticio-b.com/pagina-ficticia-8</a:t>
            </a:r>
            <a:br>
              <a:rPr lang="pt-BR" dirty="0"/>
            </a:br>
            <a:r>
              <a:rPr lang="pt-BR" b="1" dirty="0"/>
              <a:t>Título do projeto à esquerda de sua foto</a:t>
            </a:r>
          </a:p>
          <a:p>
            <a:r>
              <a:rPr lang="pt-BR" dirty="0">
                <a:hlinkClick r:id="rId3"/>
              </a:rPr>
              <a:t>http://www.site-ficticio-b.com/pagina-ficticia-9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23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</a:t>
            </a:r>
            <a:r>
              <a:rPr lang="pt-BR" dirty="0">
                <a:solidFill>
                  <a:srgbClr val="FF0000"/>
                </a:solidFill>
              </a:rPr>
              <a:t>CLAN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Alexandre – Engenharia da computação</a:t>
            </a:r>
          </a:p>
          <a:p>
            <a:r>
              <a:rPr lang="pt-BR" dirty="0"/>
              <a:t>Carla – Engenharia mecatrônica</a:t>
            </a:r>
          </a:p>
          <a:p>
            <a:r>
              <a:rPr lang="pt-BR" dirty="0"/>
              <a:t>Lucas – Engenharia da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principal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70F53C-F38B-4523-9E23-4B4314747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2" t="19141" r="5862" b="8117"/>
          <a:stretch/>
        </p:blipFill>
        <p:spPr>
          <a:xfrm rot="10800000">
            <a:off x="2095128" y="905519"/>
            <a:ext cx="8078682" cy="5510857"/>
          </a:xfrm>
        </p:spPr>
      </p:pic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Referências que utilizam o mesmo padrão:</a:t>
            </a:r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https://www.uol.com.br/</a:t>
            </a:r>
            <a:endParaRPr lang="pt-BR" dirty="0"/>
          </a:p>
          <a:p>
            <a:r>
              <a:rPr lang="pt-BR" dirty="0">
                <a:hlinkClick r:id="rId3"/>
              </a:rPr>
              <a:t>https://www.cmc.com.br/</a:t>
            </a:r>
            <a:endParaRPr lang="pt-BR" dirty="0"/>
          </a:p>
          <a:p>
            <a:pPr lvl="1"/>
            <a:r>
              <a:rPr lang="pt-BR" dirty="0"/>
              <a:t>Imagens para levar à um novo link </a:t>
            </a:r>
          </a:p>
          <a:p>
            <a:r>
              <a:rPr lang="pt-BR" dirty="0"/>
              <a:t>Referências que justificam o mesmo padrão:</a:t>
            </a:r>
          </a:p>
          <a:p>
            <a:r>
              <a:rPr lang="pt-BR" dirty="0">
                <a:hlinkClick r:id="rId4"/>
              </a:rPr>
              <a:t>https://www.insper.edu.br/</a:t>
            </a:r>
            <a:endParaRPr lang="pt-BR" dirty="0"/>
          </a:p>
          <a:p>
            <a:r>
              <a:rPr lang="pt-BR" dirty="0">
                <a:hlinkClick r:id="rId5"/>
              </a:rPr>
              <a:t>https://www.amazon.com/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Aqui as imagens, em que cada bloco é separado por uma imagem e no centro da tela se encontra um slide de fotos, que traz um pouco sobre tudo, dando uma visão geral do site.</a:t>
            </a:r>
          </a:p>
          <a:p>
            <a:r>
              <a:rPr lang="pt-BR" dirty="0"/>
              <a:t>Fixação do logo no canto superior esquerdo:</a:t>
            </a:r>
          </a:p>
          <a:p>
            <a:pPr lvl="1"/>
            <a:r>
              <a:rPr lang="pt-BR" dirty="0"/>
              <a:t>https://www.youtube.com/</a:t>
            </a:r>
          </a:p>
        </p:txBody>
      </p:sp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>
            <a:normAutofit/>
          </a:bodyPr>
          <a:lstStyle/>
          <a:p>
            <a:r>
              <a:rPr lang="pt-BR" sz="2400" dirty="0"/>
              <a:t>A página principal deve ser um sumário do que o site engloba. Ou seja, deve informar ao internauta tudo o que ele encontrará ao navegar no site. Assim, para melhor atrair a atenção do leitor, utilizaremos fotografias, seguidas por títulos de destaque sobre casa assunto. </a:t>
            </a:r>
          </a:p>
          <a:p>
            <a:r>
              <a:rPr lang="pt-BR" sz="2400" dirty="0"/>
              <a:t>Os slides de fotos disponibilizam uma sequência de fotos, que o leitor pode ir passando e explorando mais sobre a produção dos projetos. Além de ser a primeira coisa com que o leitor irá se deparar e que realmente prestará mais atenção.</a:t>
            </a:r>
          </a:p>
          <a:p>
            <a:r>
              <a:rPr lang="pt-BR" sz="2400" dirty="0"/>
              <a:t>As imagens também facilitam encontrar cada página, de forma que a navegação é facilitada pelo contexto.</a:t>
            </a:r>
          </a:p>
          <a:p>
            <a:r>
              <a:rPr lang="pt-BR" sz="2400" dirty="0"/>
              <a:t>Maior interatividade com o site.</a:t>
            </a:r>
          </a:p>
        </p:txBody>
      </p:sp>
    </p:spTree>
    <p:extLst>
      <p:ext uri="{BB962C8B-B14F-4D97-AF65-F5344CB8AC3E}">
        <p14:creationId xmlns:p14="http://schemas.microsoft.com/office/powerpoint/2010/main" val="339870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de projeto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CDB94D-09A4-4424-BEB1-5150A000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94980" y="-297799"/>
            <a:ext cx="5856552" cy="798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Imagens e textos que comunicam entre si:</a:t>
            </a:r>
          </a:p>
          <a:p>
            <a:pPr lvl="1"/>
            <a:r>
              <a:rPr lang="pt-BR" dirty="0">
                <a:hlinkClick r:id="rId2"/>
              </a:rPr>
              <a:t>https://www.zoella.co.uk/2016/06/cult-beauty-haul.html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http://www.yonsei.ac.kr/ocx_en/news.jsp?mode=view&amp;ar_seq=20170221180827686094&amp;sr_site=S&amp;sr_volume=125</a:t>
            </a:r>
            <a:r>
              <a:rPr lang="pt-BR" dirty="0"/>
              <a:t>  </a:t>
            </a:r>
          </a:p>
          <a:p>
            <a:r>
              <a:rPr lang="pt-BR" dirty="0"/>
              <a:t>Fixação do logo no canto superior esquerdo:</a:t>
            </a:r>
          </a:p>
          <a:p>
            <a:pPr lvl="1"/>
            <a:r>
              <a:rPr lang="pt-BR" dirty="0">
                <a:hlinkClick r:id="rId4"/>
              </a:rPr>
              <a:t>https://www.youtube.com/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59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A página do projeto deve conter mais imagens que as outras, pois é a melhor maneira para ilustrar cada etapa do processo, desde a ideia inicial (abstrata e no papel) até a apresentação final, com o projeto concretizado e concluído. Destacando seu título e seus criadores, que permanecem no centro da tela.</a:t>
            </a:r>
          </a:p>
          <a:p>
            <a:r>
              <a:rPr lang="pt-BR" dirty="0"/>
              <a:t>A descrição tratará de todo a produção, aprofundando no trabalho em equipe e exploração de novos mecanismos (maquinas, sites), para desenvolver melhor o trabalho. As fotos na lateral direita do texto ilustrará o que o texto relata. Assim há uma conexão direta entre imagem e texto</a:t>
            </a:r>
          </a:p>
          <a:p>
            <a:r>
              <a:rPr lang="pt-BR" dirty="0"/>
              <a:t>Além de permitir que o leitor volte para a página de perfil e a inicial, para continue explorando </a:t>
            </a:r>
          </a:p>
        </p:txBody>
      </p:sp>
    </p:spTree>
    <p:extLst>
      <p:ext uri="{BB962C8B-B14F-4D97-AF65-F5344CB8AC3E}">
        <p14:creationId xmlns:p14="http://schemas.microsoft.com/office/powerpoint/2010/main" val="200565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Sobre Mim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45E54F-FC7D-4834-A10D-3F66E6396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28347" y="-392240"/>
            <a:ext cx="5775187" cy="81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673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Projeto I</vt:lpstr>
      <vt:lpstr>Equipe: CLAN</vt:lpstr>
      <vt:lpstr>Sketch da página principal</vt:lpstr>
      <vt:lpstr>Referências da página principal</vt:lpstr>
      <vt:lpstr>Justificativas da página principal</vt:lpstr>
      <vt:lpstr>Sketch da página de projeto</vt:lpstr>
      <vt:lpstr>Referências da página de projeto</vt:lpstr>
      <vt:lpstr>Justificativas da página de projeto</vt:lpstr>
      <vt:lpstr>Sketch da página Sobre Mim</vt:lpstr>
      <vt:lpstr>Referências da página Sobre Mim</vt:lpstr>
      <vt:lpstr>Justificativas da página Sobre Mim</vt:lpstr>
      <vt:lpstr>Exemplo - Sketch:</vt:lpstr>
      <vt:lpstr>Exemplo - Referência:    www.imdb.com</vt:lpstr>
      <vt:lpstr>Exemplo - Justificativas: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Carla Kim</cp:lastModifiedBy>
  <cp:revision>28</cp:revision>
  <dcterms:created xsi:type="dcterms:W3CDTF">2017-08-14T21:14:21Z</dcterms:created>
  <dcterms:modified xsi:type="dcterms:W3CDTF">2017-08-29T14:14:45Z</dcterms:modified>
</cp:coreProperties>
</file>