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86" d="100"/>
          <a:sy n="86" d="100"/>
        </p:scale>
        <p:origin x="33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Equipamentos industriais</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A346E610-4B50-4C35-A53C-4D4B562F8F7D}">
      <dgm:prSet phldrT="[Texto]"/>
      <dgm:spPr/>
      <dgm:t>
        <a:bodyPr/>
        <a:lstStyle/>
        <a:p>
          <a:r>
            <a:rPr lang="pt-BR" dirty="0"/>
            <a:t>Materiais para </a:t>
          </a:r>
          <a:r>
            <a:rPr lang="pt-BR" dirty="0" err="1"/>
            <a:t>construçãoI</a:t>
          </a:r>
          <a:endParaRPr lang="pt-BR" dirty="0"/>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err="1"/>
            <a:t>Proj</a:t>
          </a:r>
          <a:r>
            <a:rPr lang="pt-BR" dirty="0"/>
            <a:t> de Máquinas </a:t>
          </a:r>
          <a:r>
            <a:rPr lang="pt-BR" dirty="0" err="1"/>
            <a:t>termofluidas</a:t>
          </a:r>
          <a:endParaRPr lang="pt-BR" dirty="0"/>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Projeto mecânico</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Máquinas de sist. De conversão de energia</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Complementos de fabricação</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9">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9">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9">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9">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9">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9">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9">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9">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9">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C0966A47-E587-4C94-9BC4-9BB1D89A3E91}" type="presOf" srcId="{8E113AD3-1216-4868-873B-9A4AEC9A5003}" destId="{7590E721-81C5-43FB-BE94-E6EDFD4F0405}" srcOrd="1"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Equipamentos industriais</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Materiais para </a:t>
          </a:r>
          <a:r>
            <a:rPr lang="pt-BR" sz="800" kern="1200" dirty="0" err="1"/>
            <a:t>construçãoI</a:t>
          </a:r>
          <a:endParaRPr lang="pt-BR" sz="800" kern="1200" dirty="0"/>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err="1"/>
            <a:t>Proj</a:t>
          </a:r>
          <a:r>
            <a:rPr lang="pt-BR" sz="800" kern="1200" dirty="0"/>
            <a:t> de Máquinas </a:t>
          </a:r>
          <a:r>
            <a:rPr lang="pt-BR" sz="800" kern="1200" dirty="0" err="1"/>
            <a:t>termofluidas</a:t>
          </a:r>
          <a:endParaRPr lang="pt-BR" sz="800" kern="1200" dirty="0"/>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Projeto mecânico</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Máquinas de sist. De conversão de energia</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Complementos de fabricação</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5240" rIns="20320" bIns="15240" numCol="1" spcCol="1270" anchor="ctr" anchorCtr="0">
          <a:noAutofit/>
        </a:bodyPr>
        <a:lstStyle/>
        <a:p>
          <a:pPr marL="0" lvl="0" indent="0" algn="ctr" defTabSz="355600">
            <a:lnSpc>
              <a:spcPct val="90000"/>
            </a:lnSpc>
            <a:spcBef>
              <a:spcPct val="0"/>
            </a:spcBef>
            <a:spcAft>
              <a:spcPct val="35000"/>
            </a:spcAft>
            <a:buNone/>
          </a:pPr>
          <a:r>
            <a:rPr lang="pt-BR" sz="8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18/08/2017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18/08/2017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18/08/2017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18/08/2017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0429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515600" cy="1325563"/>
          </a:xfrm>
        </p:spPr>
        <p:txBody>
          <a:bodyPr/>
          <a:lstStyle/>
          <a:p>
            <a:r>
              <a:rPr lang="pt-BR"/>
              <a:t>Equipe</a:t>
            </a:r>
            <a:endParaRPr lang="pt-BR" dirty="0"/>
          </a:p>
        </p:txBody>
      </p:sp>
      <p:sp>
        <p:nvSpPr>
          <p:cNvPr id="5" name="Espaço Reservado para Conteúdo 4"/>
          <p:cNvSpPr>
            <a:spLocks noGrp="1"/>
          </p:cNvSpPr>
          <p:nvPr>
            <p:ph idx="1"/>
          </p:nvPr>
        </p:nvSpPr>
        <p:spPr>
          <a:xfrm>
            <a:off x="838200" y="1825625"/>
            <a:ext cx="10515600" cy="4351338"/>
          </a:xfrm>
        </p:spPr>
        <p:txBody>
          <a:bodyPr/>
          <a:lstStyle/>
          <a:p>
            <a:r>
              <a:rPr lang="pt-BR"/>
              <a:t>Alexandre – Engenharia da computação</a:t>
            </a:r>
          </a:p>
          <a:p>
            <a:r>
              <a:rPr lang="pt-BR"/>
              <a:t>Carla – Engenharia mecatrônica</a:t>
            </a:r>
          </a:p>
          <a:p>
            <a:r>
              <a:rPr lang="pt-BR"/>
              <a:t>Lucas – Engenharia da computação</a:t>
            </a:r>
          </a:p>
          <a:p>
            <a:endParaRPr lang="pt-BR" dirty="0"/>
          </a:p>
        </p:txBody>
      </p:sp>
      <p:pic>
        <p:nvPicPr>
          <p:cNvPr id="3" name="Picture 2">
            <a:extLst>
              <a:ext uri="{FF2B5EF4-FFF2-40B4-BE49-F238E27FC236}">
                <a16:creationId xmlns:a16="http://schemas.microsoft.com/office/drawing/2014/main" id="{01853F17-80AC-4819-9CC3-11FEEE545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433" y="2458039"/>
            <a:ext cx="5252619" cy="3939464"/>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https://github.com/carlakim/Projeto1cda</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064302827"/>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8" name="TextBox 7">
            <a:extLst>
              <a:ext uri="{FF2B5EF4-FFF2-40B4-BE49-F238E27FC236}">
                <a16:creationId xmlns:a16="http://schemas.microsoft.com/office/drawing/2014/main" id="{CA4B8381-D150-425E-A168-BC77032541D6}"/>
              </a:ext>
            </a:extLst>
          </p:cNvPr>
          <p:cNvSpPr txBox="1"/>
          <p:nvPr/>
        </p:nvSpPr>
        <p:spPr>
          <a:xfrm>
            <a:off x="5111901" y="2286000"/>
            <a:ext cx="1963488" cy="1877437"/>
          </a:xfrm>
          <a:prstGeom prst="rect">
            <a:avLst/>
          </a:prstGeom>
          <a:noFill/>
        </p:spPr>
        <p:txBody>
          <a:bodyPr wrap="square" rtlCol="0">
            <a:spAutoFit/>
          </a:bodyPr>
          <a:lstStyle/>
          <a:p>
            <a:r>
              <a:rPr lang="pt-BR" sz="1600" dirty="0"/>
              <a:t>Design de Software</a:t>
            </a:r>
          </a:p>
          <a:p>
            <a:r>
              <a:rPr lang="pt-BR" sz="1600" dirty="0" err="1"/>
              <a:t>Co-design</a:t>
            </a:r>
            <a:r>
              <a:rPr lang="pt-BR" sz="1600" dirty="0"/>
              <a:t> de app</a:t>
            </a:r>
          </a:p>
          <a:p>
            <a:r>
              <a:rPr lang="pt-BR" sz="1600" dirty="0"/>
              <a:t>Robótica computa.</a:t>
            </a:r>
          </a:p>
          <a:p>
            <a:r>
              <a:rPr lang="pt-BR" sz="1600" dirty="0"/>
              <a:t>Tecnologia web</a:t>
            </a:r>
          </a:p>
          <a:p>
            <a:r>
              <a:rPr lang="pt-BR" sz="1600" dirty="0"/>
              <a:t>Desafios de </a:t>
            </a:r>
            <a:r>
              <a:rPr lang="pt-BR" sz="1600" dirty="0" err="1"/>
              <a:t>program</a:t>
            </a:r>
            <a:r>
              <a:rPr lang="pt-BR" sz="1600" dirty="0"/>
              <a:t>.</a:t>
            </a:r>
          </a:p>
          <a:p>
            <a:r>
              <a:rPr lang="pt-BR" sz="1600" dirty="0"/>
              <a:t>Comp. Em nuvem</a:t>
            </a:r>
          </a:p>
          <a:p>
            <a:endParaRPr lang="pt-BR" dirty="0"/>
          </a:p>
        </p:txBody>
      </p:sp>
      <p:sp>
        <p:nvSpPr>
          <p:cNvPr id="9" name="TextBox 8">
            <a:extLst>
              <a:ext uri="{FF2B5EF4-FFF2-40B4-BE49-F238E27FC236}">
                <a16:creationId xmlns:a16="http://schemas.microsoft.com/office/drawing/2014/main" id="{4D2BBE03-085F-4C06-A92F-B0F1C1788DBE}"/>
              </a:ext>
            </a:extLst>
          </p:cNvPr>
          <p:cNvSpPr txBox="1"/>
          <p:nvPr/>
        </p:nvSpPr>
        <p:spPr>
          <a:xfrm>
            <a:off x="7447933" y="2205361"/>
            <a:ext cx="1920106" cy="1600438"/>
          </a:xfrm>
          <a:prstGeom prst="rect">
            <a:avLst/>
          </a:prstGeom>
          <a:noFill/>
        </p:spPr>
        <p:txBody>
          <a:bodyPr wrap="square" rtlCol="0">
            <a:spAutoFit/>
          </a:bodyPr>
          <a:lstStyle/>
          <a:p>
            <a:r>
              <a:rPr lang="pt-BR" sz="1600" dirty="0"/>
              <a:t>Nat. Do Design</a:t>
            </a:r>
          </a:p>
          <a:p>
            <a:r>
              <a:rPr lang="pt-BR" sz="1600" dirty="0" err="1"/>
              <a:t>Instru</a:t>
            </a:r>
            <a:r>
              <a:rPr lang="pt-BR" sz="1600" dirty="0"/>
              <a:t>. E Medição</a:t>
            </a:r>
          </a:p>
          <a:p>
            <a:r>
              <a:rPr lang="pt-BR" sz="1600" dirty="0"/>
              <a:t>Biomecânica</a:t>
            </a:r>
          </a:p>
          <a:p>
            <a:r>
              <a:rPr lang="pt-BR" sz="1600" dirty="0" err="1"/>
              <a:t>Fab</a:t>
            </a:r>
            <a:r>
              <a:rPr lang="pt-BR" sz="1600" dirty="0"/>
              <a:t>. E Metrologia</a:t>
            </a:r>
          </a:p>
          <a:p>
            <a:r>
              <a:rPr lang="pt-BR" sz="1600" dirty="0" err="1"/>
              <a:t>Proj</a:t>
            </a:r>
            <a:r>
              <a:rPr lang="pt-BR" sz="1600" dirty="0"/>
              <a:t>. Biomecânico</a:t>
            </a:r>
          </a:p>
          <a:p>
            <a:r>
              <a:rPr lang="pt-BR" sz="1600" dirty="0" err="1"/>
              <a:t>Proj</a:t>
            </a:r>
            <a:r>
              <a:rPr lang="pt-BR" sz="1600" dirty="0"/>
              <a:t>. Automação</a:t>
            </a:r>
          </a:p>
        </p:txBody>
      </p:sp>
      <p:sp>
        <p:nvSpPr>
          <p:cNvPr id="10" name="TextBox 9">
            <a:extLst>
              <a:ext uri="{FF2B5EF4-FFF2-40B4-BE49-F238E27FC236}">
                <a16:creationId xmlns:a16="http://schemas.microsoft.com/office/drawing/2014/main" id="{158FD586-94E7-4FBD-BA39-724B0BA10477}"/>
              </a:ext>
            </a:extLst>
          </p:cNvPr>
          <p:cNvSpPr txBox="1"/>
          <p:nvPr/>
        </p:nvSpPr>
        <p:spPr>
          <a:xfrm>
            <a:off x="2835452" y="2315937"/>
            <a:ext cx="2029511" cy="1569660"/>
          </a:xfrm>
          <a:prstGeom prst="rect">
            <a:avLst/>
          </a:prstGeom>
          <a:noFill/>
        </p:spPr>
        <p:txBody>
          <a:bodyPr wrap="square" rtlCol="0">
            <a:spAutoFit/>
          </a:bodyPr>
          <a:lstStyle/>
          <a:p>
            <a:r>
              <a:rPr lang="pt-BR" sz="1600" dirty="0"/>
              <a:t>Projeto Mecatrônico</a:t>
            </a:r>
          </a:p>
          <a:p>
            <a:r>
              <a:rPr lang="pt-BR" sz="1600" dirty="0"/>
              <a:t>Projeto de controle</a:t>
            </a:r>
          </a:p>
          <a:p>
            <a:r>
              <a:rPr lang="pt-BR" sz="1600" dirty="0"/>
              <a:t>Controle moderno</a:t>
            </a:r>
          </a:p>
          <a:p>
            <a:r>
              <a:rPr lang="pt-BR" sz="1600" dirty="0"/>
              <a:t>Química tecn. E </a:t>
            </a:r>
            <a:r>
              <a:rPr lang="pt-BR" sz="1600" dirty="0" err="1"/>
              <a:t>amb</a:t>
            </a:r>
            <a:r>
              <a:rPr lang="pt-BR" sz="1600" dirty="0"/>
              <a:t>.</a:t>
            </a:r>
          </a:p>
          <a:p>
            <a:r>
              <a:rPr lang="pt-BR" sz="1600" dirty="0"/>
              <a:t>Automação industrial</a:t>
            </a:r>
          </a:p>
          <a:p>
            <a:r>
              <a:rPr lang="pt-BR" sz="1600" dirty="0"/>
              <a:t>Fabricação e </a:t>
            </a:r>
            <a:r>
              <a:rPr lang="pt-BR" sz="1600" dirty="0" err="1"/>
              <a:t>Metrolo</a:t>
            </a:r>
            <a:r>
              <a:rPr lang="pt-BR" sz="1600" dirty="0"/>
              <a:t>.</a:t>
            </a:r>
          </a:p>
        </p:txBody>
      </p:sp>
      <p:sp>
        <p:nvSpPr>
          <p:cNvPr id="14" name="TextBox 13">
            <a:extLst>
              <a:ext uri="{FF2B5EF4-FFF2-40B4-BE49-F238E27FC236}">
                <a16:creationId xmlns:a16="http://schemas.microsoft.com/office/drawing/2014/main" id="{823E0A85-E7B7-4FBA-8F33-1FCD2E20574B}"/>
              </a:ext>
            </a:extLst>
          </p:cNvPr>
          <p:cNvSpPr txBox="1"/>
          <p:nvPr/>
        </p:nvSpPr>
        <p:spPr>
          <a:xfrm>
            <a:off x="9685539" y="2077375"/>
            <a:ext cx="1944210" cy="1323439"/>
          </a:xfrm>
          <a:prstGeom prst="rect">
            <a:avLst/>
          </a:prstGeom>
          <a:noFill/>
        </p:spPr>
        <p:txBody>
          <a:bodyPr wrap="square" rtlCol="0">
            <a:spAutoFit/>
          </a:bodyPr>
          <a:lstStyle/>
          <a:p>
            <a:r>
              <a:rPr lang="pt-BR" sz="1600" dirty="0"/>
              <a:t>Grandes desafios da engenharia</a:t>
            </a:r>
          </a:p>
          <a:p>
            <a:r>
              <a:rPr lang="pt-BR" sz="1600" dirty="0"/>
              <a:t>Física do Movimento</a:t>
            </a:r>
          </a:p>
          <a:p>
            <a:r>
              <a:rPr lang="pt-BR" sz="1600" dirty="0"/>
              <a:t>Matemática da Variação</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5854</TotalTime>
  <Words>795</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do Office</vt:lpstr>
      <vt:lpstr>Projeto I</vt:lpstr>
      <vt:lpstr>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Carla Kim</cp:lastModifiedBy>
  <cp:revision>18</cp:revision>
  <dcterms:created xsi:type="dcterms:W3CDTF">2017-08-14T21:14:21Z</dcterms:created>
  <dcterms:modified xsi:type="dcterms:W3CDTF">2017-08-22T12:51:18Z</dcterms:modified>
</cp:coreProperties>
</file>