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203-94FF-0199-E219-344164BD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4FF8-08F1-70A5-A11C-E848E7BE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B469-FFB1-DD6E-9C84-92D615E1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F8D4-E811-CE73-AB8C-F7603797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9C54-40CC-97FF-62A2-A47367D7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6217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9BA-5368-85BF-48E4-A83ABE32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1CDE-87DF-3A18-2B30-699C11A1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2821-C00A-2B12-AAA3-BAB39F49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770F-5319-E487-A064-26834BB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1620-28CC-69A3-49E8-77EF4563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67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9746F-5459-59D5-42DA-379E9B4F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5E42-E1C3-ABF0-1D15-5308945B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E309-9F69-FAC8-EFBD-DF243E6D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B067-A261-8A4C-20B6-F8AA6063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C79B-03F4-A162-03AE-DC3C4534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58275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87E3-B356-B002-0EE2-33C05A0A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245A-674A-C96E-3CBC-1A797C86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7BEC-3979-7EFB-9D15-7DA578B7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3A51-52FF-19C3-798B-AEC7B1BF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7950-C05B-E07B-30BB-08343B71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1243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972C-CE3F-DC78-5DB4-A1FF3857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BA97-95ED-656D-5B0B-6D021C16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4E65-5E2F-538C-7B5C-69EF99A3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63BF-D49F-DCF4-B683-C7E193E9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5069-EC2B-C1DA-E511-A9C65C1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5202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F15-A698-C5FF-EB74-9E9C900A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2CCE-B163-D71C-426A-CEDA0DD8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61C6-9251-6362-BA96-E8B49238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24ED0-02F1-F47F-6A1F-45FE734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7861-BF0E-2F8C-4651-655490D0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4E0-714E-CFAB-C245-05F90139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9621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C050-59E6-014D-9243-BEA7FAEF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9210-BC0F-7EFE-CB3E-B0DFF53D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45F3-AE5C-9C19-F163-3F6C82D8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851D3-BB5A-945B-EC67-D005EF8E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A865-D4C0-3522-3A11-61F51B074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2ADDE-8A23-46AB-4823-C2D5EC4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8141-EE7F-ACF7-51B2-C32A4194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B90C-E1D5-B7A3-7D00-58450BF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1667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2F4-7C4D-F209-1738-C1FB4545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FFFCF-BAC2-5A8F-0A24-48437DDA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DB7E-723D-C048-7C1C-0E508D32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03E72-3EA4-2E6E-E7A6-63F7CF95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2647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743EF-BE68-91D3-7390-5DC4EC4D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C4E3-8C13-16C5-BCC4-E669DEEE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78FA-0BCA-D8A0-9732-03B4083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458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E55-41A6-EAF1-49D5-82A91AC0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0495-E3D6-6E84-1CD9-3E7CC588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58E68-65FD-798E-E507-88FD6F650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AD05E-2F49-0164-BD4F-41BC66D2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03164-5862-8DAA-A629-090A6CF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A27B-F03A-F0C1-F2FF-206AD03A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78011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6CB-CCB1-811B-AE66-610A1FE7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FF1AC-D1BC-2BDC-4A33-5E195A8C1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6610-9DBB-2C2C-623F-B845D14B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2055-BD99-F994-A220-074E532A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9AFC-4F7C-EDC7-25B2-CF434AEE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3D665-BA09-EC5E-F824-26F5F3D4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3131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6C69-FCDC-AC18-67D5-0CDC5CC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C6B2-ED50-67EF-3B95-F7336437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B1D9-8EDE-0EE4-4EC1-5DFBA2C30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11A85-6A74-4CB1-8D71-6F2F915D66CA}" type="datetimeFigureOut">
              <a:rPr lang="en-PR" smtClean="0"/>
              <a:t>7/1/2024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D2E3-FD57-5D73-0905-09697A6CC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052A-E3DC-9744-3B34-86802A316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65901-566C-4914-8342-3C9292683709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3629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4C9-6284-0576-7E38-ABB0B168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11" name="Content Placeholder 10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99A0CF0-1C66-241C-1449-15A597330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5"/>
          <a:stretch/>
        </p:blipFill>
        <p:spPr>
          <a:xfrm>
            <a:off x="6103694" y="1825625"/>
            <a:ext cx="6115236" cy="3462703"/>
          </a:xfr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403047F-D434-CEE0-7190-FD9375FB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46"/>
          <a:stretch/>
        </p:blipFill>
        <p:spPr>
          <a:xfrm>
            <a:off x="6152" y="1810214"/>
            <a:ext cx="6136454" cy="3478114"/>
          </a:xfrm>
          <a:prstGeom prst="rect">
            <a:avLst/>
          </a:prstGeom>
        </p:spPr>
      </p:pic>
      <p:pic>
        <p:nvPicPr>
          <p:cNvPr id="14" name="Content Placeholder 10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B867A33-30E1-CB43-7730-DBF3CFFA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4" t="36812" b="45923"/>
          <a:stretch/>
        </p:blipFill>
        <p:spPr>
          <a:xfrm>
            <a:off x="10307071" y="875489"/>
            <a:ext cx="1724623" cy="8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AE41-F7DA-83D3-6E64-D6B505B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15" name="Content Placeholder 14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FAE8DC61-871D-9DD5-2ACD-5297906D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20" y="0"/>
            <a:ext cx="5763519" cy="3429000"/>
          </a:xfrm>
        </p:spPr>
      </p:pic>
      <p:pic>
        <p:nvPicPr>
          <p:cNvPr id="17" name="Picture 16" descr="A graph showing a number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DDC451F3-0AD2-C3A8-959D-36E14A3E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89" y="3383388"/>
            <a:ext cx="5865340" cy="3489578"/>
          </a:xfrm>
          <a:prstGeom prst="rect">
            <a:avLst/>
          </a:prstGeom>
        </p:spPr>
      </p:pic>
      <p:pic>
        <p:nvPicPr>
          <p:cNvPr id="19" name="Picture 18" descr="A graph with a number of squares and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2870C32-6665-9670-EAD4-E1A02345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4" y="0"/>
            <a:ext cx="5865339" cy="3489577"/>
          </a:xfrm>
          <a:prstGeom prst="rect">
            <a:avLst/>
          </a:prstGeom>
        </p:spPr>
      </p:pic>
      <p:pic>
        <p:nvPicPr>
          <p:cNvPr id="21" name="Picture 20" descr="A graph showing a number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D3E27BCA-6E59-F151-BF41-DB5F0C62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" y="3411692"/>
            <a:ext cx="5790166" cy="34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Lopez, Carla</dc:creator>
  <cp:lastModifiedBy>Lopez, Carla</cp:lastModifiedBy>
  <cp:revision>1</cp:revision>
  <dcterms:created xsi:type="dcterms:W3CDTF">2024-07-01T16:50:25Z</dcterms:created>
  <dcterms:modified xsi:type="dcterms:W3CDTF">2024-07-01T16:57:56Z</dcterms:modified>
</cp:coreProperties>
</file>