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4" r:id="rId5"/>
    <p:sldId id="357" r:id="rId6"/>
    <p:sldId id="347" r:id="rId7"/>
    <p:sldId id="364" r:id="rId8"/>
    <p:sldId id="365" r:id="rId9"/>
    <p:sldId id="359" r:id="rId10"/>
    <p:sldId id="360" r:id="rId11"/>
    <p:sldId id="361" r:id="rId12"/>
    <p:sldId id="36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34A2F-528D-466A-AD8E-F0D684459CEE}" v="22" dt="2024-05-19T18:03:09.190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2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López" userId="78b9ba05946f2098" providerId="LiveId" clId="{CAF34A2F-528D-466A-AD8E-F0D684459CEE}"/>
    <pc:docChg chg="undo custSel addSld delSld modSld sldOrd">
      <pc:chgData name="Carla López" userId="78b9ba05946f2098" providerId="LiveId" clId="{CAF34A2F-528D-466A-AD8E-F0D684459CEE}" dt="2024-05-19T18:03:09.190" v="844"/>
      <pc:docMkLst>
        <pc:docMk/>
      </pc:docMkLst>
      <pc:sldChg chg="addSp modSp mod">
        <pc:chgData name="Carla López" userId="78b9ba05946f2098" providerId="LiveId" clId="{CAF34A2F-528D-466A-AD8E-F0D684459CEE}" dt="2024-05-19T18:02:39.859" v="836" actId="1076"/>
        <pc:sldMkLst>
          <pc:docMk/>
          <pc:sldMk cId="3865085909" sldId="344"/>
        </pc:sldMkLst>
        <pc:spChg chg="mod">
          <ac:chgData name="Carla López" userId="78b9ba05946f2098" providerId="LiveId" clId="{CAF34A2F-528D-466A-AD8E-F0D684459CEE}" dt="2024-05-19T17:46:15.550" v="427" actId="1076"/>
          <ac:spMkLst>
            <pc:docMk/>
            <pc:sldMk cId="3865085909" sldId="344"/>
            <ac:spMk id="3" creationId="{526ABF06-5491-8319-408F-AC9C03E64E1E}"/>
          </ac:spMkLst>
        </pc:spChg>
        <pc:picChg chg="add mod">
          <ac:chgData name="Carla López" userId="78b9ba05946f2098" providerId="LiveId" clId="{CAF34A2F-528D-466A-AD8E-F0D684459CEE}" dt="2024-05-19T17:46:25.518" v="429" actId="571"/>
          <ac:picMkLst>
            <pc:docMk/>
            <pc:sldMk cId="3865085909" sldId="344"/>
            <ac:picMk id="4" creationId="{D73440AF-DA0D-EBB8-BDC5-E81ABDA0AECA}"/>
          </ac:picMkLst>
        </pc:picChg>
        <pc:picChg chg="mod">
          <ac:chgData name="Carla López" userId="78b9ba05946f2098" providerId="LiveId" clId="{CAF34A2F-528D-466A-AD8E-F0D684459CEE}" dt="2024-05-19T17:44:32.671" v="284" actId="1076"/>
          <ac:picMkLst>
            <pc:docMk/>
            <pc:sldMk cId="3865085909" sldId="344"/>
            <ac:picMk id="21" creationId="{E71EDFC3-D574-36F1-A374-4BFAF36C3A47}"/>
          </ac:picMkLst>
        </pc:picChg>
        <pc:picChg chg="mod">
          <ac:chgData name="Carla López" userId="78b9ba05946f2098" providerId="LiveId" clId="{CAF34A2F-528D-466A-AD8E-F0D684459CEE}" dt="2024-05-19T17:44:37.226" v="285" actId="1076"/>
          <ac:picMkLst>
            <pc:docMk/>
            <pc:sldMk cId="3865085909" sldId="344"/>
            <ac:picMk id="23" creationId="{2B9881A9-8EEF-FCBD-A7D5-B2D528D6BD13}"/>
          </ac:picMkLst>
        </pc:picChg>
        <pc:picChg chg="add mod">
          <ac:chgData name="Carla López" userId="78b9ba05946f2098" providerId="LiveId" clId="{CAF34A2F-528D-466A-AD8E-F0D684459CEE}" dt="2024-05-19T18:02:39.859" v="836" actId="1076"/>
          <ac:picMkLst>
            <pc:docMk/>
            <pc:sldMk cId="3865085909" sldId="344"/>
            <ac:picMk id="1026" creationId="{661EC0CE-6FA4-95C8-43E2-FC5EAA02F52B}"/>
          </ac:picMkLst>
        </pc:picChg>
        <pc:cxnChg chg="add mod">
          <ac:chgData name="Carla López" userId="78b9ba05946f2098" providerId="LiveId" clId="{CAF34A2F-528D-466A-AD8E-F0D684459CEE}" dt="2024-05-19T17:46:25.518" v="429" actId="571"/>
          <ac:cxnSpMkLst>
            <pc:docMk/>
            <pc:sldMk cId="3865085909" sldId="344"/>
            <ac:cxnSpMk id="5" creationId="{52AE74B6-E8D9-6AF2-81B3-78637E969EF6}"/>
          </ac:cxnSpMkLst>
        </pc:cxnChg>
        <pc:cxnChg chg="add mod">
          <ac:chgData name="Carla López" userId="78b9ba05946f2098" providerId="LiveId" clId="{CAF34A2F-528D-466A-AD8E-F0D684459CEE}" dt="2024-05-19T17:46:25.518" v="429" actId="571"/>
          <ac:cxnSpMkLst>
            <pc:docMk/>
            <pc:sldMk cId="3865085909" sldId="344"/>
            <ac:cxnSpMk id="6" creationId="{1635A0C8-3A4D-CCB5-A13B-8EA6CDB23089}"/>
          </ac:cxnSpMkLst>
        </pc:cxnChg>
        <pc:cxnChg chg="add mod">
          <ac:chgData name="Carla López" userId="78b9ba05946f2098" providerId="LiveId" clId="{CAF34A2F-528D-466A-AD8E-F0D684459CEE}" dt="2024-05-19T17:46:25.518" v="429" actId="571"/>
          <ac:cxnSpMkLst>
            <pc:docMk/>
            <pc:sldMk cId="3865085909" sldId="344"/>
            <ac:cxnSpMk id="7" creationId="{60790399-EC52-48E2-B55B-56B03D052037}"/>
          </ac:cxnSpMkLst>
        </pc:cxnChg>
        <pc:cxnChg chg="mod">
          <ac:chgData name="Carla López" userId="78b9ba05946f2098" providerId="LiveId" clId="{CAF34A2F-528D-466A-AD8E-F0D684459CEE}" dt="2024-05-19T17:44:23.110" v="283" actId="14100"/>
          <ac:cxnSpMkLst>
            <pc:docMk/>
            <pc:sldMk cId="3865085909" sldId="344"/>
            <ac:cxnSpMk id="52" creationId="{957FDAEB-A176-9669-D2A7-FEE7CE6CF42F}"/>
          </ac:cxnSpMkLst>
        </pc:cxnChg>
      </pc:sldChg>
      <pc:sldChg chg="del">
        <pc:chgData name="Carla López" userId="78b9ba05946f2098" providerId="LiveId" clId="{CAF34A2F-528D-466A-AD8E-F0D684459CEE}" dt="2024-05-19T17:50:57.543" v="431" actId="47"/>
        <pc:sldMkLst>
          <pc:docMk/>
          <pc:sldMk cId="810374094" sldId="345"/>
        </pc:sldMkLst>
      </pc:sldChg>
      <pc:sldChg chg="addSp delSp modSp">
        <pc:chgData name="Carla López" userId="78b9ba05946f2098" providerId="LiveId" clId="{CAF34A2F-528D-466A-AD8E-F0D684459CEE}" dt="2024-05-19T18:03:00.378" v="840" actId="478"/>
        <pc:sldMkLst>
          <pc:docMk/>
          <pc:sldMk cId="1427108074" sldId="347"/>
        </pc:sldMkLst>
        <pc:picChg chg="add del mod">
          <ac:chgData name="Carla López" userId="78b9ba05946f2098" providerId="LiveId" clId="{CAF34A2F-528D-466A-AD8E-F0D684459CEE}" dt="2024-05-19T18:03:00.378" v="840" actId="478"/>
          <ac:picMkLst>
            <pc:docMk/>
            <pc:sldMk cId="1427108074" sldId="347"/>
            <ac:picMk id="2" creationId="{039BE871-2830-4367-8952-67D87459A880}"/>
          </ac:picMkLst>
        </pc:picChg>
      </pc:sldChg>
      <pc:sldChg chg="addSp modSp mod">
        <pc:chgData name="Carla López" userId="78b9ba05946f2098" providerId="LiveId" clId="{CAF34A2F-528D-466A-AD8E-F0D684459CEE}" dt="2024-05-19T18:02:43.483" v="837"/>
        <pc:sldMkLst>
          <pc:docMk/>
          <pc:sldMk cId="1850345315" sldId="357"/>
        </pc:sldMkLst>
        <pc:spChg chg="mod">
          <ac:chgData name="Carla López" userId="78b9ba05946f2098" providerId="LiveId" clId="{CAF34A2F-528D-466A-AD8E-F0D684459CEE}" dt="2024-05-19T17:51:13.012" v="434" actId="1076"/>
          <ac:spMkLst>
            <pc:docMk/>
            <pc:sldMk cId="1850345315" sldId="357"/>
            <ac:spMk id="7" creationId="{78A56246-88AF-949B-C823-7C92E37EC3EE}"/>
          </ac:spMkLst>
        </pc:spChg>
        <pc:spChg chg="mod">
          <ac:chgData name="Carla López" userId="78b9ba05946f2098" providerId="LiveId" clId="{CAF34A2F-528D-466A-AD8E-F0D684459CEE}" dt="2024-05-19T17:51:08.495" v="433" actId="1076"/>
          <ac:spMkLst>
            <pc:docMk/>
            <pc:sldMk cId="1850345315" sldId="357"/>
            <ac:spMk id="10" creationId="{E9C50D2E-9165-9A56-B973-9755574BC8E9}"/>
          </ac:spMkLst>
        </pc:spChg>
        <pc:spChg chg="mod">
          <ac:chgData name="Carla López" userId="78b9ba05946f2098" providerId="LiveId" clId="{CAF34A2F-528D-466A-AD8E-F0D684459CEE}" dt="2024-05-19T17:51:32.073" v="440" actId="255"/>
          <ac:spMkLst>
            <pc:docMk/>
            <pc:sldMk cId="1850345315" sldId="357"/>
            <ac:spMk id="12" creationId="{14E365EA-4540-E669-6A1C-34D3E7285F8A}"/>
          </ac:spMkLst>
        </pc:spChg>
        <pc:picChg chg="add mod">
          <ac:chgData name="Carla López" userId="78b9ba05946f2098" providerId="LiveId" clId="{CAF34A2F-528D-466A-AD8E-F0D684459CEE}" dt="2024-05-19T18:02:43.483" v="837"/>
          <ac:picMkLst>
            <pc:docMk/>
            <pc:sldMk cId="1850345315" sldId="357"/>
            <ac:picMk id="2" creationId="{4CC8DC27-DFF8-13AA-0648-9AB5B01200F7}"/>
          </ac:picMkLst>
        </pc:picChg>
      </pc:sldChg>
      <pc:sldChg chg="del">
        <pc:chgData name="Carla López" userId="78b9ba05946f2098" providerId="LiveId" clId="{CAF34A2F-528D-466A-AD8E-F0D684459CEE}" dt="2024-05-19T17:42:11.328" v="274" actId="47"/>
        <pc:sldMkLst>
          <pc:docMk/>
          <pc:sldMk cId="920726216" sldId="358"/>
        </pc:sldMkLst>
      </pc:sldChg>
      <pc:sldChg chg="addSp modSp">
        <pc:chgData name="Carla López" userId="78b9ba05946f2098" providerId="LiveId" clId="{CAF34A2F-528D-466A-AD8E-F0D684459CEE}" dt="2024-05-19T18:03:04.496" v="842"/>
        <pc:sldMkLst>
          <pc:docMk/>
          <pc:sldMk cId="337575353" sldId="359"/>
        </pc:sldMkLst>
        <pc:picChg chg="add mod">
          <ac:chgData name="Carla López" userId="78b9ba05946f2098" providerId="LiveId" clId="{CAF34A2F-528D-466A-AD8E-F0D684459CEE}" dt="2024-05-19T18:03:04.496" v="842"/>
          <ac:picMkLst>
            <pc:docMk/>
            <pc:sldMk cId="337575353" sldId="359"/>
            <ac:picMk id="3" creationId="{6C7CD88A-3CA7-5446-CEA4-5BE45D4E1C81}"/>
          </ac:picMkLst>
        </pc:picChg>
      </pc:sldChg>
      <pc:sldChg chg="addSp modSp mod">
        <pc:chgData name="Carla López" userId="78b9ba05946f2098" providerId="LiveId" clId="{CAF34A2F-528D-466A-AD8E-F0D684459CEE}" dt="2024-05-19T18:03:06.957" v="843"/>
        <pc:sldMkLst>
          <pc:docMk/>
          <pc:sldMk cId="2965941068" sldId="360"/>
        </pc:sldMkLst>
        <pc:spChg chg="mod">
          <ac:chgData name="Carla López" userId="78b9ba05946f2098" providerId="LiveId" clId="{CAF34A2F-528D-466A-AD8E-F0D684459CEE}" dt="2024-05-19T17:23:12.899" v="3" actId="20577"/>
          <ac:spMkLst>
            <pc:docMk/>
            <pc:sldMk cId="2965941068" sldId="360"/>
            <ac:spMk id="4" creationId="{844A85B5-E91B-CAB6-0994-74CF1405C83B}"/>
          </ac:spMkLst>
        </pc:spChg>
        <pc:spChg chg="mod">
          <ac:chgData name="Carla López" userId="78b9ba05946f2098" providerId="LiveId" clId="{CAF34A2F-528D-466A-AD8E-F0D684459CEE}" dt="2024-05-19T17:24:10.753" v="10" actId="1076"/>
          <ac:spMkLst>
            <pc:docMk/>
            <pc:sldMk cId="2965941068" sldId="360"/>
            <ac:spMk id="5" creationId="{E7F66477-71F2-F2CF-4271-1431F68A7609}"/>
          </ac:spMkLst>
        </pc:spChg>
        <pc:spChg chg="mod">
          <ac:chgData name="Carla López" userId="78b9ba05946f2098" providerId="LiveId" clId="{CAF34A2F-528D-466A-AD8E-F0D684459CEE}" dt="2024-05-19T17:23:28.181" v="4" actId="2711"/>
          <ac:spMkLst>
            <pc:docMk/>
            <pc:sldMk cId="2965941068" sldId="360"/>
            <ac:spMk id="49" creationId="{C62B090F-AC23-0100-FE16-6969016FBEA5}"/>
          </ac:spMkLst>
        </pc:spChg>
        <pc:spChg chg="mod">
          <ac:chgData name="Carla López" userId="78b9ba05946f2098" providerId="LiveId" clId="{CAF34A2F-528D-466A-AD8E-F0D684459CEE}" dt="2024-05-19T17:23:45.759" v="7" actId="2711"/>
          <ac:spMkLst>
            <pc:docMk/>
            <pc:sldMk cId="2965941068" sldId="360"/>
            <ac:spMk id="50" creationId="{D32CA778-3E76-725C-2ED1-2AA50CB0006D}"/>
          </ac:spMkLst>
        </pc:spChg>
        <pc:picChg chg="add mod">
          <ac:chgData name="Carla López" userId="78b9ba05946f2098" providerId="LiveId" clId="{CAF34A2F-528D-466A-AD8E-F0D684459CEE}" dt="2024-05-19T18:03:06.957" v="843"/>
          <ac:picMkLst>
            <pc:docMk/>
            <pc:sldMk cId="2965941068" sldId="360"/>
            <ac:picMk id="2" creationId="{B00B148C-A02A-7284-66FC-8C493323B0FF}"/>
          </ac:picMkLst>
        </pc:picChg>
      </pc:sldChg>
      <pc:sldChg chg="addSp delSp modSp mod">
        <pc:chgData name="Carla López" userId="78b9ba05946f2098" providerId="LiveId" clId="{CAF34A2F-528D-466A-AD8E-F0D684459CEE}" dt="2024-05-19T18:03:09.190" v="844"/>
        <pc:sldMkLst>
          <pc:docMk/>
          <pc:sldMk cId="2302310505" sldId="361"/>
        </pc:sldMkLst>
        <pc:spChg chg="mod">
          <ac:chgData name="Carla López" userId="78b9ba05946f2098" providerId="LiveId" clId="{CAF34A2F-528D-466A-AD8E-F0D684459CEE}" dt="2024-05-19T17:24:25.393" v="11" actId="1076"/>
          <ac:spMkLst>
            <pc:docMk/>
            <pc:sldMk cId="2302310505" sldId="361"/>
            <ac:spMk id="5" creationId="{E7F66477-71F2-F2CF-4271-1431F68A7609}"/>
          </ac:spMkLst>
        </pc:spChg>
        <pc:spChg chg="add mod">
          <ac:chgData name="Carla López" userId="78b9ba05946f2098" providerId="LiveId" clId="{CAF34A2F-528D-466A-AD8E-F0D684459CEE}" dt="2024-05-19T17:41:28.415" v="272" actId="255"/>
          <ac:spMkLst>
            <pc:docMk/>
            <pc:sldMk cId="2302310505" sldId="361"/>
            <ac:spMk id="7" creationId="{978B5AF5-69A9-97B5-72E9-718F5F242F26}"/>
          </ac:spMkLst>
        </pc:spChg>
        <pc:spChg chg="add mod">
          <ac:chgData name="Carla López" userId="78b9ba05946f2098" providerId="LiveId" clId="{CAF34A2F-528D-466A-AD8E-F0D684459CEE}" dt="2024-05-19T17:41:23.642" v="271" actId="255"/>
          <ac:spMkLst>
            <pc:docMk/>
            <pc:sldMk cId="2302310505" sldId="361"/>
            <ac:spMk id="8" creationId="{69D753C9-80C1-A795-CA00-0F9A02BC3626}"/>
          </ac:spMkLst>
        </pc:spChg>
        <pc:picChg chg="add mod">
          <ac:chgData name="Carla López" userId="78b9ba05946f2098" providerId="LiveId" clId="{CAF34A2F-528D-466A-AD8E-F0D684459CEE}" dt="2024-05-19T17:40:36.928" v="266" actId="1076"/>
          <ac:picMkLst>
            <pc:docMk/>
            <pc:sldMk cId="2302310505" sldId="361"/>
            <ac:picMk id="3" creationId="{6BC87E25-A46A-B61E-5A59-58781A155C3D}"/>
          </ac:picMkLst>
        </pc:picChg>
        <pc:picChg chg="add mod">
          <ac:chgData name="Carla López" userId="78b9ba05946f2098" providerId="LiveId" clId="{CAF34A2F-528D-466A-AD8E-F0D684459CEE}" dt="2024-05-19T17:40:19.172" v="262" actId="1076"/>
          <ac:picMkLst>
            <pc:docMk/>
            <pc:sldMk cId="2302310505" sldId="361"/>
            <ac:picMk id="6" creationId="{8237AAF0-E62F-EF6D-DBE8-39194BB66455}"/>
          </ac:picMkLst>
        </pc:picChg>
        <pc:picChg chg="add del">
          <ac:chgData name="Carla López" userId="78b9ba05946f2098" providerId="LiveId" clId="{CAF34A2F-528D-466A-AD8E-F0D684459CEE}" dt="2024-05-19T17:30:58.995" v="51" actId="22"/>
          <ac:picMkLst>
            <pc:docMk/>
            <pc:sldMk cId="2302310505" sldId="361"/>
            <ac:picMk id="10" creationId="{28D09A99-F2E7-E596-B97B-48A509C9F725}"/>
          </ac:picMkLst>
        </pc:picChg>
        <pc:picChg chg="add mod">
          <ac:chgData name="Carla López" userId="78b9ba05946f2098" providerId="LiveId" clId="{CAF34A2F-528D-466A-AD8E-F0D684459CEE}" dt="2024-05-19T18:03:09.190" v="844"/>
          <ac:picMkLst>
            <pc:docMk/>
            <pc:sldMk cId="2302310505" sldId="361"/>
            <ac:picMk id="11" creationId="{6E493E8E-3560-7258-8601-6FA7B12D518F}"/>
          </ac:picMkLst>
        </pc:picChg>
      </pc:sldChg>
      <pc:sldChg chg="addSp modSp mod">
        <pc:chgData name="Carla López" userId="78b9ba05946f2098" providerId="LiveId" clId="{CAF34A2F-528D-466A-AD8E-F0D684459CEE}" dt="2024-05-19T18:02:02.337" v="832" actId="1076"/>
        <pc:sldMkLst>
          <pc:docMk/>
          <pc:sldMk cId="1970843158" sldId="362"/>
        </pc:sldMkLst>
        <pc:spChg chg="mod">
          <ac:chgData name="Carla López" userId="78b9ba05946f2098" providerId="LiveId" clId="{CAF34A2F-528D-466A-AD8E-F0D684459CEE}" dt="2024-05-19T17:43:06.773" v="279" actId="1076"/>
          <ac:spMkLst>
            <pc:docMk/>
            <pc:sldMk cId="1970843158" sldId="362"/>
            <ac:spMk id="5" creationId="{E7F66477-71F2-F2CF-4271-1431F68A7609}"/>
          </ac:spMkLst>
        </pc:spChg>
        <pc:spChg chg="add mod">
          <ac:chgData name="Carla López" userId="78b9ba05946f2098" providerId="LiveId" clId="{CAF34A2F-528D-466A-AD8E-F0D684459CEE}" dt="2024-05-19T18:01:23.451" v="824" actId="14100"/>
          <ac:spMkLst>
            <pc:docMk/>
            <pc:sldMk cId="1970843158" sldId="362"/>
            <ac:spMk id="7" creationId="{DD25591D-4F35-97B4-B835-E15D8D27E37A}"/>
          </ac:spMkLst>
        </pc:spChg>
        <pc:spChg chg="add mod">
          <ac:chgData name="Carla López" userId="78b9ba05946f2098" providerId="LiveId" clId="{CAF34A2F-528D-466A-AD8E-F0D684459CEE}" dt="2024-05-19T18:01:02.508" v="820" actId="20577"/>
          <ac:spMkLst>
            <pc:docMk/>
            <pc:sldMk cId="1970843158" sldId="362"/>
            <ac:spMk id="8" creationId="{B529B83A-DB74-A068-F1CB-6CA84AAEF662}"/>
          </ac:spMkLst>
        </pc:spChg>
        <pc:picChg chg="add mod modCrop">
          <ac:chgData name="Carla López" userId="78b9ba05946f2098" providerId="LiveId" clId="{CAF34A2F-528D-466A-AD8E-F0D684459CEE}" dt="2024-05-19T18:02:02.337" v="832" actId="1076"/>
          <ac:picMkLst>
            <pc:docMk/>
            <pc:sldMk cId="1970843158" sldId="362"/>
            <ac:picMk id="9" creationId="{6FCB5301-FF29-1295-11A0-76695A2BEFEE}"/>
          </ac:picMkLst>
        </pc:picChg>
        <pc:cxnChg chg="add mod">
          <ac:chgData name="Carla López" userId="78b9ba05946f2098" providerId="LiveId" clId="{CAF34A2F-528D-466A-AD8E-F0D684459CEE}" dt="2024-05-19T17:48:08.539" v="430"/>
          <ac:cxnSpMkLst>
            <pc:docMk/>
            <pc:sldMk cId="1970843158" sldId="362"/>
            <ac:cxnSpMk id="2" creationId="{E3BA255F-F7E8-A746-EB8B-2D1BEED2ED84}"/>
          </ac:cxnSpMkLst>
        </pc:cxnChg>
        <pc:cxnChg chg="add mod">
          <ac:chgData name="Carla López" userId="78b9ba05946f2098" providerId="LiveId" clId="{CAF34A2F-528D-466A-AD8E-F0D684459CEE}" dt="2024-05-19T17:48:08.539" v="430"/>
          <ac:cxnSpMkLst>
            <pc:docMk/>
            <pc:sldMk cId="1970843158" sldId="362"/>
            <ac:cxnSpMk id="3" creationId="{1EDA12F6-93AE-1FC9-345C-21876A57468B}"/>
          </ac:cxnSpMkLst>
        </pc:cxnChg>
        <pc:cxnChg chg="add mod">
          <ac:chgData name="Carla López" userId="78b9ba05946f2098" providerId="LiveId" clId="{CAF34A2F-528D-466A-AD8E-F0D684459CEE}" dt="2024-05-19T17:48:08.539" v="430"/>
          <ac:cxnSpMkLst>
            <pc:docMk/>
            <pc:sldMk cId="1970843158" sldId="362"/>
            <ac:cxnSpMk id="4" creationId="{96D6D8F8-8CAD-12BE-A898-75A9B6EE4A44}"/>
          </ac:cxnSpMkLst>
        </pc:cxnChg>
        <pc:cxnChg chg="add mod">
          <ac:chgData name="Carla López" userId="78b9ba05946f2098" providerId="LiveId" clId="{CAF34A2F-528D-466A-AD8E-F0D684459CEE}" dt="2024-05-19T17:48:08.539" v="430"/>
          <ac:cxnSpMkLst>
            <pc:docMk/>
            <pc:sldMk cId="1970843158" sldId="362"/>
            <ac:cxnSpMk id="6" creationId="{4CD670A1-708A-24E1-D9BD-DC051A895979}"/>
          </ac:cxnSpMkLst>
        </pc:cxnChg>
      </pc:sldChg>
      <pc:sldChg chg="del">
        <pc:chgData name="Carla López" userId="78b9ba05946f2098" providerId="LiveId" clId="{CAF34A2F-528D-466A-AD8E-F0D684459CEE}" dt="2024-05-19T17:42:17.710" v="275" actId="47"/>
        <pc:sldMkLst>
          <pc:docMk/>
          <pc:sldMk cId="3718863502" sldId="363"/>
        </pc:sldMkLst>
      </pc:sldChg>
      <pc:sldChg chg="addSp modSp add">
        <pc:chgData name="Carla López" userId="78b9ba05946f2098" providerId="LiveId" clId="{CAF34A2F-528D-466A-AD8E-F0D684459CEE}" dt="2024-05-19T18:03:02.353" v="841"/>
        <pc:sldMkLst>
          <pc:docMk/>
          <pc:sldMk cId="3630821032" sldId="364"/>
        </pc:sldMkLst>
        <pc:picChg chg="add mod">
          <ac:chgData name="Carla López" userId="78b9ba05946f2098" providerId="LiveId" clId="{CAF34A2F-528D-466A-AD8E-F0D684459CEE}" dt="2024-05-19T18:03:02.353" v="841"/>
          <ac:picMkLst>
            <pc:docMk/>
            <pc:sldMk cId="3630821032" sldId="364"/>
            <ac:picMk id="2" creationId="{9A9F2261-5A50-3EE5-6FA0-C492B49A2317}"/>
          </ac:picMkLst>
        </pc:picChg>
      </pc:sldChg>
      <pc:sldChg chg="add ord">
        <pc:chgData name="Carla López" userId="78b9ba05946f2098" providerId="LiveId" clId="{CAF34A2F-528D-466A-AD8E-F0D684459CEE}" dt="2024-05-19T17:42:26.278" v="278"/>
        <pc:sldMkLst>
          <pc:docMk/>
          <pc:sldMk cId="339015587" sldId="3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69ED919-00BB-4E1F-9649-60FAA305BDC2}" type="datetime1">
              <a:rPr lang="es-ES" smtClean="0"/>
              <a:t>19/05/2024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7F75FB2-D12E-4669-8522-D3E2C7E6DC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5D2C941-541A-451F-A21B-3E8902B9DFE8}" type="datetime1">
              <a:rPr lang="es-ES" smtClean="0"/>
              <a:t>19/05/2024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D18E0B9-48E4-499D-93B2-B07D00395BA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es-ES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tab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es-ES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es-ES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es-ES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es-ES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es-ES" sz="1800" b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457200" indent="0">
              <a:spcBef>
                <a:spcPts val="1000"/>
              </a:spcBef>
              <a:buNone/>
              <a:defRPr lang="es-ES" sz="1600"/>
            </a:lvl2pPr>
            <a:lvl3pPr marL="914400" indent="0">
              <a:spcBef>
                <a:spcPts val="1000"/>
              </a:spcBef>
              <a:buNone/>
              <a:defRPr lang="es-ES" sz="1400"/>
            </a:lvl3pPr>
            <a:lvl4pPr marL="1371600" indent="0">
              <a:spcBef>
                <a:spcPts val="1000"/>
              </a:spcBef>
              <a:buNone/>
              <a:defRPr lang="es-ES" sz="1200"/>
            </a:lvl4pPr>
            <a:lvl5pPr marL="1828800" indent="0">
              <a:spcBef>
                <a:spcPts val="100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es-ES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es-ES" sz="1800"/>
            </a:lvl1pPr>
            <a:lvl2pPr marL="457200" indent="0">
              <a:lnSpc>
                <a:spcPct val="125000"/>
              </a:lnSpc>
              <a:buNone/>
              <a:defRPr lang="es-ES" sz="1600"/>
            </a:lvl2pPr>
            <a:lvl3pPr marL="914400" indent="0">
              <a:lnSpc>
                <a:spcPct val="125000"/>
              </a:lnSpc>
              <a:buNone/>
              <a:defRPr lang="es-ES" sz="1400"/>
            </a:lvl3pPr>
            <a:lvl4pPr marL="1371600" indent="0">
              <a:lnSpc>
                <a:spcPct val="125000"/>
              </a:lnSpc>
              <a:buNone/>
              <a:defRPr lang="es-ES" sz="1200"/>
            </a:lvl4pPr>
            <a:lvl5pPr marL="1828800" indent="0">
              <a:lnSpc>
                <a:spcPct val="125000"/>
              </a:lnSpc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3163A5F-A7D1-5ADD-54A1-5E2E1EF9513E}"/>
              </a:ext>
            </a:extLst>
          </p:cNvPr>
          <p:cNvCxnSpPr/>
          <p:nvPr/>
        </p:nvCxnSpPr>
        <p:spPr>
          <a:xfrm>
            <a:off x="-3402" y="1120878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220020-5389-2656-BA57-1113E5F20E6B}"/>
              </a:ext>
            </a:extLst>
          </p:cNvPr>
          <p:cNvCxnSpPr/>
          <p:nvPr/>
        </p:nvCxnSpPr>
        <p:spPr>
          <a:xfrm>
            <a:off x="0" y="1366684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3048676-9C7D-3444-C595-97C886085639}"/>
              </a:ext>
            </a:extLst>
          </p:cNvPr>
          <p:cNvCxnSpPr/>
          <p:nvPr/>
        </p:nvCxnSpPr>
        <p:spPr>
          <a:xfrm>
            <a:off x="0" y="1607574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3643D14-C9EB-3D96-3CEB-4C0EE720AB5B}"/>
              </a:ext>
            </a:extLst>
          </p:cNvPr>
          <p:cNvCxnSpPr/>
          <p:nvPr/>
        </p:nvCxnSpPr>
        <p:spPr>
          <a:xfrm>
            <a:off x="0" y="2135089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B925DE6-F638-FF37-3784-23D7A5A5544D}"/>
              </a:ext>
            </a:extLst>
          </p:cNvPr>
          <p:cNvCxnSpPr/>
          <p:nvPr/>
        </p:nvCxnSpPr>
        <p:spPr>
          <a:xfrm>
            <a:off x="-4" y="1889484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4EC0CE7-2E55-90F9-C6AB-D3840EFF7A99}"/>
              </a:ext>
            </a:extLst>
          </p:cNvPr>
          <p:cNvCxnSpPr/>
          <p:nvPr/>
        </p:nvCxnSpPr>
        <p:spPr>
          <a:xfrm>
            <a:off x="0" y="2418735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D07F71F-6AED-3789-D1F9-D397C60DF9A6}"/>
              </a:ext>
            </a:extLst>
          </p:cNvPr>
          <p:cNvCxnSpPr/>
          <p:nvPr/>
        </p:nvCxnSpPr>
        <p:spPr>
          <a:xfrm>
            <a:off x="0" y="2654710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106F521-8106-885A-BBAF-63E19B60E1EA}"/>
              </a:ext>
            </a:extLst>
          </p:cNvPr>
          <p:cNvCxnSpPr/>
          <p:nvPr/>
        </p:nvCxnSpPr>
        <p:spPr>
          <a:xfrm>
            <a:off x="0" y="2939845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14D2B37-65CA-DC9A-F2FC-E0A4D421CDC8}"/>
              </a:ext>
            </a:extLst>
          </p:cNvPr>
          <p:cNvCxnSpPr/>
          <p:nvPr/>
        </p:nvCxnSpPr>
        <p:spPr>
          <a:xfrm>
            <a:off x="-3404" y="3214620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B88DEBD-6D37-7C67-2B42-9D00FC9C09D0}"/>
              </a:ext>
            </a:extLst>
          </p:cNvPr>
          <p:cNvCxnSpPr/>
          <p:nvPr/>
        </p:nvCxnSpPr>
        <p:spPr>
          <a:xfrm>
            <a:off x="0" y="3515033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12639F0-150C-98C3-789E-41B88DE5C69E}"/>
              </a:ext>
            </a:extLst>
          </p:cNvPr>
          <p:cNvCxnSpPr/>
          <p:nvPr/>
        </p:nvCxnSpPr>
        <p:spPr>
          <a:xfrm>
            <a:off x="0" y="3814915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18CB9E8-553A-C465-628A-EA6E1DF5614D}"/>
              </a:ext>
            </a:extLst>
          </p:cNvPr>
          <p:cNvCxnSpPr/>
          <p:nvPr/>
        </p:nvCxnSpPr>
        <p:spPr>
          <a:xfrm>
            <a:off x="0" y="4130223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AB11765-3734-1C3B-BC38-F61EA1F19868}"/>
              </a:ext>
            </a:extLst>
          </p:cNvPr>
          <p:cNvCxnSpPr/>
          <p:nvPr/>
        </p:nvCxnSpPr>
        <p:spPr>
          <a:xfrm>
            <a:off x="0" y="4444180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n 22" descr="Forma, Flecha&#10;&#10;Descripción generada automáticamente">
            <a:extLst>
              <a:ext uri="{FF2B5EF4-FFF2-40B4-BE49-F238E27FC236}">
                <a16:creationId xmlns:a16="http://schemas.microsoft.com/office/drawing/2014/main" id="{2B9881A9-8EEF-FCBD-A7D5-B2D528D6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90867">
            <a:off x="2040752" y="1341341"/>
            <a:ext cx="3805326" cy="285399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048" y="2788495"/>
            <a:ext cx="5069573" cy="3079029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sz="6000" dirty="0">
                <a:solidFill>
                  <a:schemeClr val="tx1"/>
                </a:solidFill>
              </a:rPr>
              <a:t>PROYECTO FINAL:</a:t>
            </a:r>
            <a:br>
              <a:rPr lang="es-ES" sz="6000" dirty="0">
                <a:solidFill>
                  <a:schemeClr val="tx1"/>
                </a:solidFill>
              </a:rPr>
            </a:br>
            <a:r>
              <a:rPr lang="es-ES" sz="6000" dirty="0">
                <a:solidFill>
                  <a:schemeClr val="tx1"/>
                </a:solidFill>
              </a:rPr>
              <a:t>Predicción precios acciones de </a:t>
            </a:r>
            <a:r>
              <a:rPr lang="es-ES" sz="6000" dirty="0"/>
              <a:t>G</a:t>
            </a:r>
            <a:r>
              <a:rPr lang="es-ES" sz="6000" dirty="0">
                <a:solidFill>
                  <a:schemeClr val="tx1"/>
                </a:solidFill>
              </a:rPr>
              <a:t>oogle</a:t>
            </a:r>
            <a:br>
              <a:rPr lang="es-ES" sz="6000" dirty="0">
                <a:solidFill>
                  <a:schemeClr val="tx1"/>
                </a:solidFill>
              </a:rPr>
            </a:br>
            <a:r>
              <a:rPr lang="es-ES" sz="2200" dirty="0">
                <a:solidFill>
                  <a:schemeClr val="tx1"/>
                </a:solidFill>
              </a:rPr>
              <a:t>Ignacio de Lecea, Santiago Figueroa, </a:t>
            </a:r>
            <a:br>
              <a:rPr lang="es-ES" sz="2200" dirty="0">
                <a:solidFill>
                  <a:schemeClr val="tx1"/>
                </a:solidFill>
              </a:rPr>
            </a:br>
            <a:r>
              <a:rPr lang="es-ES" sz="2200" dirty="0">
                <a:solidFill>
                  <a:schemeClr val="tx1"/>
                </a:solidFill>
              </a:rPr>
              <a:t>Diego Hermana y Carla López</a:t>
            </a:r>
            <a:br>
              <a:rPr lang="es-ES" sz="2200" dirty="0">
                <a:solidFill>
                  <a:schemeClr val="tx1"/>
                </a:solidFill>
              </a:rPr>
            </a:br>
            <a:r>
              <a:rPr lang="es-ES" sz="2200" dirty="0">
                <a:solidFill>
                  <a:schemeClr val="tx1"/>
                </a:solidFill>
              </a:rPr>
              <a:t>Ingeniería Matemática 3ºB</a:t>
            </a:r>
            <a:br>
              <a:rPr lang="es-ES" sz="2200" dirty="0">
                <a:solidFill>
                  <a:schemeClr val="tx1"/>
                </a:solidFill>
              </a:rPr>
            </a:br>
            <a:endParaRPr lang="es-ES" sz="2200" dirty="0">
              <a:solidFill>
                <a:schemeClr val="tx1"/>
              </a:solidFill>
            </a:endParaRPr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E71EDFC3-D574-36F1-A374-4BFAF36C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3" y="2881967"/>
            <a:ext cx="7178683" cy="2426395"/>
          </a:xfrm>
          <a:prstGeom prst="rect">
            <a:avLst/>
          </a:prstGeom>
        </p:spPr>
      </p:pic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95139F2-A48D-5924-1984-E0D3F1C760B5}"/>
              </a:ext>
            </a:extLst>
          </p:cNvPr>
          <p:cNvCxnSpPr/>
          <p:nvPr/>
        </p:nvCxnSpPr>
        <p:spPr>
          <a:xfrm>
            <a:off x="0" y="4709890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64182FF-5A31-9077-9E13-BF626FCA588A}"/>
              </a:ext>
            </a:extLst>
          </p:cNvPr>
          <p:cNvCxnSpPr/>
          <p:nvPr/>
        </p:nvCxnSpPr>
        <p:spPr>
          <a:xfrm>
            <a:off x="0" y="5053782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957FDAEB-A176-9669-D2A7-FEE7CE6CF42F}"/>
              </a:ext>
            </a:extLst>
          </p:cNvPr>
          <p:cNvCxnSpPr>
            <a:cxnSpLocks/>
          </p:cNvCxnSpPr>
          <p:nvPr/>
        </p:nvCxnSpPr>
        <p:spPr>
          <a:xfrm>
            <a:off x="0" y="5378245"/>
            <a:ext cx="7943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1A443CC-2B64-D46F-F0E6-A39CE6C8FC31}"/>
              </a:ext>
            </a:extLst>
          </p:cNvPr>
          <p:cNvCxnSpPr>
            <a:cxnSpLocks/>
          </p:cNvCxnSpPr>
          <p:nvPr/>
        </p:nvCxnSpPr>
        <p:spPr>
          <a:xfrm flipV="1">
            <a:off x="0" y="1120878"/>
            <a:ext cx="0" cy="426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Universidad Francisco de Vitoria :: Behance">
            <a:extLst>
              <a:ext uri="{FF2B5EF4-FFF2-40B4-BE49-F238E27FC236}">
                <a16:creationId xmlns:a16="http://schemas.microsoft.com/office/drawing/2014/main" id="{661EC0CE-6FA4-95C8-43E2-FC5EAA02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4CD7F5B-1195-278B-99AC-CD116CB58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0" t="8156" r="23583" b="6429"/>
          <a:stretch/>
        </p:blipFill>
        <p:spPr>
          <a:xfrm>
            <a:off x="5506064" y="1791525"/>
            <a:ext cx="6685936" cy="4595532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78A56246-88AF-949B-C823-7C92E37E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84" y="1048424"/>
            <a:ext cx="4381219" cy="940211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algn="l" rtl="0"/>
            <a:r>
              <a:rPr lang="es-ES" sz="6000" b="1" dirty="0">
                <a:solidFill>
                  <a:schemeClr val="tx1"/>
                </a:solidFill>
              </a:rPr>
              <a:t>Introducción</a:t>
            </a:r>
            <a:br>
              <a:rPr lang="es-ES" sz="6000" b="1" dirty="0">
                <a:solidFill>
                  <a:schemeClr val="tx1"/>
                </a:solidFill>
              </a:rPr>
            </a:br>
            <a:endParaRPr lang="es-ES" sz="6000" b="1" dirty="0">
              <a:solidFill>
                <a:schemeClr val="tx1"/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E9C50D2E-9165-9A56-B973-9755574BC8E9}"/>
              </a:ext>
            </a:extLst>
          </p:cNvPr>
          <p:cNvSpPr txBox="1">
            <a:spLocks/>
          </p:cNvSpPr>
          <p:nvPr/>
        </p:nvSpPr>
        <p:spPr>
          <a:xfrm>
            <a:off x="971902" y="789395"/>
            <a:ext cx="6818177" cy="1254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6000" dirty="0"/>
            </a:br>
            <a:r>
              <a:rPr lang="es-ES" sz="10700" dirty="0"/>
              <a:t>¿En qué consiste nuestra idea?</a:t>
            </a:r>
            <a:endParaRPr lang="es-ES" sz="6000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C38C27A8-DEF5-6625-9506-CF01B33CFF04}"/>
              </a:ext>
            </a:extLst>
          </p:cNvPr>
          <p:cNvSpPr txBox="1">
            <a:spLocks/>
          </p:cNvSpPr>
          <p:nvPr/>
        </p:nvSpPr>
        <p:spPr>
          <a:xfrm>
            <a:off x="1280652" y="2627226"/>
            <a:ext cx="5570924" cy="292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4000" dirty="0"/>
              <a:t>¿Cuál es su utilidad?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14E365EA-4540-E669-6A1C-34D3E7285F8A}"/>
              </a:ext>
            </a:extLst>
          </p:cNvPr>
          <p:cNvSpPr txBox="1">
            <a:spLocks/>
          </p:cNvSpPr>
          <p:nvPr/>
        </p:nvSpPr>
        <p:spPr>
          <a:xfrm>
            <a:off x="453521" y="2769080"/>
            <a:ext cx="5570924" cy="772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4000" dirty="0"/>
              <a:t>¿De dónde surge?</a:t>
            </a:r>
          </a:p>
        </p:txBody>
      </p:sp>
      <p:pic>
        <p:nvPicPr>
          <p:cNvPr id="2" name="Picture 2" descr="Universidad Francisco de Vitoria :: Behance">
            <a:extLst>
              <a:ext uri="{FF2B5EF4-FFF2-40B4-BE49-F238E27FC236}">
                <a16:creationId xmlns:a16="http://schemas.microsoft.com/office/drawing/2014/main" id="{4CC8DC27-DFF8-13AA-0648-9AB5B01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4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3279938"/>
            <a:ext cx="4685073" cy="78907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algn="ctr" rtl="0"/>
            <a:r>
              <a:rPr lang="es-ES" sz="6000" b="1" dirty="0"/>
              <a:t>Objetivos planteados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82CC44-F69A-B987-4016-06191FFCF9F8}"/>
              </a:ext>
            </a:extLst>
          </p:cNvPr>
          <p:cNvSpPr txBox="1"/>
          <p:nvPr/>
        </p:nvSpPr>
        <p:spPr>
          <a:xfrm>
            <a:off x="5420002" y="458956"/>
            <a:ext cx="600751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Adquirir y preprocesar datos históricos de precios de acciones de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Diseñar e implementar un modelo de red neuronal recurrente utilizando la biblioteca </a:t>
            </a:r>
            <a:r>
              <a:rPr lang="es-ES" sz="2000" dirty="0" err="1">
                <a:latin typeface="+mj-lt"/>
              </a:rPr>
              <a:t>Keras</a:t>
            </a:r>
            <a:r>
              <a:rPr lang="es-ES" sz="20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Implementar un modelo de regresión lineal para la predicción de precios de acciones.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Entrenar ambos modelos utilizando datos históricos y ajustar los parámetros para mejorar su rendimiento.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Evaluar ambos modelos utilizando datos de prueba y métricas de evaluación pertinentes.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Generar visualizaciones para comparar las predicciones de ambos modelos con los precios reales de las acciones</a:t>
            </a:r>
            <a:r>
              <a:rPr lang="es-ES" dirty="0">
                <a:latin typeface="+mj-lt"/>
              </a:rPr>
              <a:t>.</a:t>
            </a:r>
          </a:p>
        </p:txBody>
      </p:sp>
      <p:pic>
        <p:nvPicPr>
          <p:cNvPr id="7" name="Gráfico 6" descr="Búsqueda de carpetas contorno">
            <a:extLst>
              <a:ext uri="{FF2B5EF4-FFF2-40B4-BE49-F238E27FC236}">
                <a16:creationId xmlns:a16="http://schemas.microsoft.com/office/drawing/2014/main" id="{58EDACF3-A3B6-A768-C82D-000952535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698" y="524688"/>
            <a:ext cx="789070" cy="789070"/>
          </a:xfrm>
          <a:prstGeom prst="rect">
            <a:avLst/>
          </a:prstGeom>
        </p:spPr>
      </p:pic>
      <p:pic>
        <p:nvPicPr>
          <p:cNvPr id="9" name="Gráfico 8" descr="Conexiones contorno">
            <a:extLst>
              <a:ext uri="{FF2B5EF4-FFF2-40B4-BE49-F238E27FC236}">
                <a16:creationId xmlns:a16="http://schemas.microsoft.com/office/drawing/2014/main" id="{4E4FF8A6-2E97-3236-A5CD-024A028DA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2698" y="1437663"/>
            <a:ext cx="789070" cy="789070"/>
          </a:xfrm>
          <a:prstGeom prst="rect">
            <a:avLst/>
          </a:prstGeom>
        </p:spPr>
      </p:pic>
      <p:pic>
        <p:nvPicPr>
          <p:cNvPr id="11" name="Gráfico 10" descr="Tendencia al alza contorno">
            <a:extLst>
              <a:ext uri="{FF2B5EF4-FFF2-40B4-BE49-F238E27FC236}">
                <a16:creationId xmlns:a16="http://schemas.microsoft.com/office/drawing/2014/main" id="{E105FBB1-FC46-0B0E-6584-D10CACF80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2698" y="2350638"/>
            <a:ext cx="789070" cy="789070"/>
          </a:xfrm>
          <a:prstGeom prst="rect">
            <a:avLst/>
          </a:prstGeom>
        </p:spPr>
      </p:pic>
      <p:pic>
        <p:nvPicPr>
          <p:cNvPr id="13" name="Gráfico 12" descr="Lista contorno">
            <a:extLst>
              <a:ext uri="{FF2B5EF4-FFF2-40B4-BE49-F238E27FC236}">
                <a16:creationId xmlns:a16="http://schemas.microsoft.com/office/drawing/2014/main" id="{24CCE54D-43F9-13F1-E14C-6A399918C4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82698" y="3262035"/>
            <a:ext cx="789070" cy="789070"/>
          </a:xfrm>
          <a:prstGeom prst="rect">
            <a:avLst/>
          </a:prstGeom>
        </p:spPr>
      </p:pic>
      <p:pic>
        <p:nvPicPr>
          <p:cNvPr id="15" name="Gráfico 14" descr="Marca de verificación contorno">
            <a:extLst>
              <a:ext uri="{FF2B5EF4-FFF2-40B4-BE49-F238E27FC236}">
                <a16:creationId xmlns:a16="http://schemas.microsoft.com/office/drawing/2014/main" id="{2192932B-3271-785C-5E44-3CEFFE0FA0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2698" y="4191335"/>
            <a:ext cx="789070" cy="789070"/>
          </a:xfrm>
          <a:prstGeom prst="rect">
            <a:avLst/>
          </a:prstGeom>
        </p:spPr>
      </p:pic>
      <p:pic>
        <p:nvPicPr>
          <p:cNvPr id="17" name="Gráfico 16" descr="Presentación con gráfico de barras contorno">
            <a:extLst>
              <a:ext uri="{FF2B5EF4-FFF2-40B4-BE49-F238E27FC236}">
                <a16:creationId xmlns:a16="http://schemas.microsoft.com/office/drawing/2014/main" id="{AB2085BA-BBC4-38E7-4BA9-D553F4D6BE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82698" y="5420337"/>
            <a:ext cx="789070" cy="78907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264C4CD-FBB2-4AC6-797F-3C32F81B91BC}"/>
              </a:ext>
            </a:extLst>
          </p:cNvPr>
          <p:cNvCxnSpPr/>
          <p:nvPr/>
        </p:nvCxnSpPr>
        <p:spPr>
          <a:xfrm>
            <a:off x="393290" y="353961"/>
            <a:ext cx="11395587" cy="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358A2E3-D3D9-FFBF-7328-3D8876AE2677}"/>
              </a:ext>
            </a:extLst>
          </p:cNvPr>
          <p:cNvCxnSpPr/>
          <p:nvPr/>
        </p:nvCxnSpPr>
        <p:spPr>
          <a:xfrm>
            <a:off x="393290" y="6504039"/>
            <a:ext cx="11395587" cy="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6247BF7-080C-823A-E30F-FB912BCB0D82}"/>
              </a:ext>
            </a:extLst>
          </p:cNvPr>
          <p:cNvCxnSpPr>
            <a:cxnSpLocks/>
          </p:cNvCxnSpPr>
          <p:nvPr/>
        </p:nvCxnSpPr>
        <p:spPr>
          <a:xfrm flipV="1">
            <a:off x="11788877" y="353961"/>
            <a:ext cx="0" cy="6150078"/>
          </a:xfrm>
          <a:prstGeom prst="line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4E415FA-09E5-AEBA-1DA4-6CF9BD13B2B6}"/>
              </a:ext>
            </a:extLst>
          </p:cNvPr>
          <p:cNvCxnSpPr>
            <a:cxnSpLocks/>
          </p:cNvCxnSpPr>
          <p:nvPr/>
        </p:nvCxnSpPr>
        <p:spPr>
          <a:xfrm flipV="1">
            <a:off x="393290" y="353961"/>
            <a:ext cx="0" cy="6150078"/>
          </a:xfrm>
          <a:prstGeom prst="line">
            <a:avLst/>
          </a:prstGeom>
          <a:ln w="1905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-321522" y="412579"/>
            <a:ext cx="8662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atin typeface="+mj-lt"/>
              </a:rPr>
              <a:t>Impedimentos presentes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4F5033-BF78-A778-01FE-6349329B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13" y="1541992"/>
            <a:ext cx="4063437" cy="2943592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44B2031C-98E8-7E4E-FE1B-A5B5F54E3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6" t="15057" r="53093" b="5306"/>
          <a:stretch/>
        </p:blipFill>
        <p:spPr>
          <a:xfrm>
            <a:off x="345714" y="1692145"/>
            <a:ext cx="1850234" cy="1963271"/>
          </a:xfrm>
          <a:prstGeom prst="rect">
            <a:avLst/>
          </a:prstGeom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C6C6499A-2C67-F9ED-9CCB-D006B042F4E8}"/>
              </a:ext>
            </a:extLst>
          </p:cNvPr>
          <p:cNvSpPr txBox="1">
            <a:spLocks/>
          </p:cNvSpPr>
          <p:nvPr/>
        </p:nvSpPr>
        <p:spPr>
          <a:xfrm>
            <a:off x="2471496" y="-364445"/>
            <a:ext cx="4213979" cy="2858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2900" dirty="0"/>
              <a:t>1. Condiciones Económicas </a:t>
            </a:r>
            <a:endParaRPr lang="es-ES" sz="4000" dirty="0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0209C623-3915-C6B7-84FA-4C76F6D29143}"/>
              </a:ext>
            </a:extLst>
          </p:cNvPr>
          <p:cNvSpPr txBox="1">
            <a:spLocks/>
          </p:cNvSpPr>
          <p:nvPr/>
        </p:nvSpPr>
        <p:spPr>
          <a:xfrm>
            <a:off x="2946364" y="680518"/>
            <a:ext cx="5570924" cy="292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2900" dirty="0"/>
              <a:t>2. Políticas gubernamentales </a:t>
            </a:r>
            <a:endParaRPr lang="es-ES" sz="4000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7DE99295-8170-69BC-C448-172778D203B9}"/>
              </a:ext>
            </a:extLst>
          </p:cNvPr>
          <p:cNvSpPr txBox="1">
            <a:spLocks/>
          </p:cNvSpPr>
          <p:nvPr/>
        </p:nvSpPr>
        <p:spPr>
          <a:xfrm>
            <a:off x="639683" y="1603848"/>
            <a:ext cx="5570924" cy="292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3300" dirty="0"/>
              <a:t>3. Demografía</a:t>
            </a:r>
            <a:endParaRPr lang="es-ES" sz="4000" dirty="0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51D13224-0A52-17BA-D46A-FAE704B1869C}"/>
              </a:ext>
            </a:extLst>
          </p:cNvPr>
          <p:cNvSpPr txBox="1">
            <a:spLocks/>
          </p:cNvSpPr>
          <p:nvPr/>
        </p:nvSpPr>
        <p:spPr>
          <a:xfrm>
            <a:off x="2769773" y="2494490"/>
            <a:ext cx="5570924" cy="292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ES" sz="4000" dirty="0"/>
            </a:br>
            <a:r>
              <a:rPr lang="es-ES" sz="2900" dirty="0"/>
              <a:t>4. Condiciones globales</a:t>
            </a:r>
            <a:endParaRPr lang="es-ES" sz="4000" dirty="0"/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CA25FC37-7F00-9BE0-158F-01366C130A9C}"/>
              </a:ext>
            </a:extLst>
          </p:cNvPr>
          <p:cNvSpPr txBox="1">
            <a:spLocks/>
          </p:cNvSpPr>
          <p:nvPr/>
        </p:nvSpPr>
        <p:spPr>
          <a:xfrm>
            <a:off x="4270294" y="3515719"/>
            <a:ext cx="5570924" cy="292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s-E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900" dirty="0"/>
              <a:t>5.Datos históricos</a:t>
            </a:r>
            <a:endParaRPr lang="es-ES" sz="4000" dirty="0"/>
          </a:p>
        </p:txBody>
      </p:sp>
      <p:pic>
        <p:nvPicPr>
          <p:cNvPr id="2" name="Picture 2" descr="Universidad Francisco de Vitoria :: Behance">
            <a:extLst>
              <a:ext uri="{FF2B5EF4-FFF2-40B4-BE49-F238E27FC236}">
                <a16:creationId xmlns:a16="http://schemas.microsoft.com/office/drawing/2014/main" id="{9A9F2261-5A50-3EE5-6FA0-C492B49A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674666" y="2918174"/>
            <a:ext cx="3352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atin typeface="+mj-lt"/>
              </a:rPr>
              <a:t>Resolución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1BE7F193-0B61-6C55-4ED4-8F54DAE85E6C}"/>
              </a:ext>
            </a:extLst>
          </p:cNvPr>
          <p:cNvCxnSpPr>
            <a:cxnSpLocks/>
          </p:cNvCxnSpPr>
          <p:nvPr/>
        </p:nvCxnSpPr>
        <p:spPr>
          <a:xfrm flipV="1">
            <a:off x="393290" y="304800"/>
            <a:ext cx="0" cy="6150078"/>
          </a:xfrm>
          <a:prstGeom prst="line">
            <a:avLst/>
          </a:prstGeom>
          <a:ln w="1905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2526742-7CDD-4CA5-6C13-6F97C0B17D19}"/>
              </a:ext>
            </a:extLst>
          </p:cNvPr>
          <p:cNvCxnSpPr/>
          <p:nvPr/>
        </p:nvCxnSpPr>
        <p:spPr>
          <a:xfrm>
            <a:off x="393290" y="6454878"/>
            <a:ext cx="11395587" cy="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09E3902-1A04-C438-D6CB-9A0E980E6257}"/>
              </a:ext>
            </a:extLst>
          </p:cNvPr>
          <p:cNvCxnSpPr>
            <a:cxnSpLocks/>
          </p:cNvCxnSpPr>
          <p:nvPr/>
        </p:nvCxnSpPr>
        <p:spPr>
          <a:xfrm flipV="1">
            <a:off x="11780201" y="304800"/>
            <a:ext cx="0" cy="6150078"/>
          </a:xfrm>
          <a:prstGeom prst="line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0BBC896-7B83-BB5E-50D6-BD2C9C56DC61}"/>
              </a:ext>
            </a:extLst>
          </p:cNvPr>
          <p:cNvCxnSpPr/>
          <p:nvPr/>
        </p:nvCxnSpPr>
        <p:spPr>
          <a:xfrm>
            <a:off x="384614" y="304800"/>
            <a:ext cx="11395587" cy="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AC6E230-D677-0DD0-57FD-5F41DC2F7ED9}"/>
              </a:ext>
            </a:extLst>
          </p:cNvPr>
          <p:cNvCxnSpPr>
            <a:cxnSpLocks/>
          </p:cNvCxnSpPr>
          <p:nvPr/>
        </p:nvCxnSpPr>
        <p:spPr>
          <a:xfrm>
            <a:off x="5867830" y="1997639"/>
            <a:ext cx="1010168" cy="859030"/>
          </a:xfrm>
          <a:prstGeom prst="line">
            <a:avLst/>
          </a:prstGeom>
          <a:ln w="19050" cap="flat" cmpd="sng" algn="ctr">
            <a:solidFill>
              <a:srgbClr val="EA066D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0E26FA7-6144-15E3-5948-43AD38F86BA7}"/>
              </a:ext>
            </a:extLst>
          </p:cNvPr>
          <p:cNvCxnSpPr>
            <a:cxnSpLocks/>
          </p:cNvCxnSpPr>
          <p:nvPr/>
        </p:nvCxnSpPr>
        <p:spPr>
          <a:xfrm flipV="1">
            <a:off x="5336953" y="3550013"/>
            <a:ext cx="727525" cy="630063"/>
          </a:xfrm>
          <a:prstGeom prst="line">
            <a:avLst/>
          </a:prstGeom>
          <a:ln w="19050" cap="flat" cmpd="sng" algn="ctr">
            <a:solidFill>
              <a:srgbClr val="4EE2A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2F879B-107A-F299-3BBA-38994D97089B}"/>
              </a:ext>
            </a:extLst>
          </p:cNvPr>
          <p:cNvSpPr txBox="1"/>
          <p:nvPr/>
        </p:nvSpPr>
        <p:spPr>
          <a:xfrm>
            <a:off x="3882010" y="4180076"/>
            <a:ext cx="2138455" cy="400110"/>
          </a:xfrm>
          <a:prstGeom prst="rect">
            <a:avLst/>
          </a:prstGeom>
          <a:noFill/>
          <a:ln>
            <a:solidFill>
              <a:srgbClr val="4EE2A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Preprocesamiento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956341-515A-0552-608B-DA0AE74BB92B}"/>
              </a:ext>
            </a:extLst>
          </p:cNvPr>
          <p:cNvSpPr txBox="1"/>
          <p:nvPr/>
        </p:nvSpPr>
        <p:spPr>
          <a:xfrm>
            <a:off x="9255228" y="4185871"/>
            <a:ext cx="1834836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MSE Lineal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D897721-82BB-F90D-9229-A7CD2AB531FA}"/>
              </a:ext>
            </a:extLst>
          </p:cNvPr>
          <p:cNvSpPr txBox="1"/>
          <p:nvPr/>
        </p:nvSpPr>
        <p:spPr>
          <a:xfrm>
            <a:off x="6877998" y="1211377"/>
            <a:ext cx="2306613" cy="400110"/>
          </a:xfrm>
          <a:prstGeom prst="rect">
            <a:avLst/>
          </a:prstGeom>
          <a:noFill/>
          <a:ln>
            <a:solidFill>
              <a:srgbClr val="1E8D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Modelo Lineal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F1C0CB-20C0-AAA2-42ED-517F4AB23EB1}"/>
              </a:ext>
            </a:extLst>
          </p:cNvPr>
          <p:cNvSpPr txBox="1"/>
          <p:nvPr/>
        </p:nvSpPr>
        <p:spPr>
          <a:xfrm>
            <a:off x="6900138" y="4332745"/>
            <a:ext cx="1614224" cy="400110"/>
          </a:xfrm>
          <a:prstGeom prst="rect">
            <a:avLst/>
          </a:prstGeom>
          <a:noFill/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MSE RNN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B39E32-627A-0BC6-60CA-69B5AC9E352E}"/>
              </a:ext>
            </a:extLst>
          </p:cNvPr>
          <p:cNvSpPr txBox="1"/>
          <p:nvPr/>
        </p:nvSpPr>
        <p:spPr>
          <a:xfrm>
            <a:off x="4332856" y="1482553"/>
            <a:ext cx="1960978" cy="400110"/>
          </a:xfrm>
          <a:prstGeom prst="rect">
            <a:avLst/>
          </a:prstGeom>
          <a:noFill/>
          <a:ln>
            <a:solidFill>
              <a:srgbClr val="EA06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Modelo RNN</a:t>
            </a:r>
          </a:p>
        </p:txBody>
      </p:sp>
      <p:pic>
        <p:nvPicPr>
          <p:cNvPr id="1028" name="Picture 4" descr="Flechas con seis pasos, línea de tiempo diseño de infografía con iconos  definidos, en versiones en blanco y negro y coloridas. | Vector Premium">
            <a:extLst>
              <a:ext uri="{FF2B5EF4-FFF2-40B4-BE49-F238E27FC236}">
                <a16:creationId xmlns:a16="http://schemas.microsoft.com/office/drawing/2014/main" id="{A16FD563-91BF-5E8D-BF3C-F6F82ACA9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3" b="45294"/>
          <a:stretch/>
        </p:blipFill>
        <p:spPr bwMode="auto">
          <a:xfrm>
            <a:off x="5244770" y="2869124"/>
            <a:ext cx="5802516" cy="6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107F56E-85D8-E790-46D5-6DA1E4AEEFF0}"/>
              </a:ext>
            </a:extLst>
          </p:cNvPr>
          <p:cNvCxnSpPr>
            <a:cxnSpLocks/>
          </p:cNvCxnSpPr>
          <p:nvPr/>
        </p:nvCxnSpPr>
        <p:spPr>
          <a:xfrm>
            <a:off x="7703009" y="3550013"/>
            <a:ext cx="137627" cy="696426"/>
          </a:xfrm>
          <a:prstGeom prst="line">
            <a:avLst/>
          </a:prstGeom>
          <a:ln w="19050" cap="flat" cmpd="sng" algn="ctr">
            <a:solidFill>
              <a:srgbClr val="FFCC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8BC5F1F-20A5-223C-A6BC-9B881B9A9B84}"/>
              </a:ext>
            </a:extLst>
          </p:cNvPr>
          <p:cNvCxnSpPr>
            <a:cxnSpLocks/>
          </p:cNvCxnSpPr>
          <p:nvPr/>
        </p:nvCxnSpPr>
        <p:spPr>
          <a:xfrm>
            <a:off x="8051192" y="1719048"/>
            <a:ext cx="463170" cy="1123115"/>
          </a:xfrm>
          <a:prstGeom prst="line">
            <a:avLst/>
          </a:prstGeom>
          <a:ln w="19050" cap="flat" cmpd="sng" algn="ctr">
            <a:solidFill>
              <a:srgbClr val="1E8DD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023533-05D9-6EF1-2502-1EF692C35898}"/>
              </a:ext>
            </a:extLst>
          </p:cNvPr>
          <p:cNvSpPr txBox="1"/>
          <p:nvPr/>
        </p:nvSpPr>
        <p:spPr>
          <a:xfrm>
            <a:off x="9652909" y="1533878"/>
            <a:ext cx="1871264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+mj-lt"/>
                <a:ea typeface="+mj-ea"/>
                <a:cs typeface="+mj-cs"/>
              </a:rPr>
              <a:t>Comparación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A28358B-FD5B-F492-40A8-9FB3C22DF46D}"/>
              </a:ext>
            </a:extLst>
          </p:cNvPr>
          <p:cNvCxnSpPr>
            <a:cxnSpLocks/>
          </p:cNvCxnSpPr>
          <p:nvPr/>
        </p:nvCxnSpPr>
        <p:spPr>
          <a:xfrm flipH="1" flipV="1">
            <a:off x="9437325" y="3550013"/>
            <a:ext cx="566718" cy="625798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C728E06-B7C6-7BF9-5BBA-BD65CBAB7575}"/>
              </a:ext>
            </a:extLst>
          </p:cNvPr>
          <p:cNvCxnSpPr>
            <a:cxnSpLocks/>
          </p:cNvCxnSpPr>
          <p:nvPr/>
        </p:nvCxnSpPr>
        <p:spPr>
          <a:xfrm flipV="1">
            <a:off x="10164762" y="2083206"/>
            <a:ext cx="211509" cy="713148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F0E5602-8A1D-923E-005A-4C9D9CE3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75" y="1309100"/>
            <a:ext cx="2413630" cy="24136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0" y="108156"/>
            <a:ext cx="7010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atin typeface="+mj-lt"/>
              </a:rPr>
              <a:t>Modelos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5D95656-BF6F-50E9-FF7E-F294BCAF451B}"/>
              </a:ext>
            </a:extLst>
          </p:cNvPr>
          <p:cNvSpPr txBox="1"/>
          <p:nvPr/>
        </p:nvSpPr>
        <p:spPr>
          <a:xfrm>
            <a:off x="410545" y="1222251"/>
            <a:ext cx="11112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Capturan relaciones temporales complejas             método más efectivo teóricamente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Estructura: ventana deslizante con 60 pasos temporales anteriores</a:t>
            </a:r>
          </a:p>
          <a:p>
            <a:r>
              <a:rPr lang="es-ES" sz="2000" dirty="0">
                <a:latin typeface="+mj-lt"/>
              </a:rPr>
              <a:t>                                      Precio de apertura: etiqueta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4 capas LSTM (con regularización por </a:t>
            </a:r>
            <a:r>
              <a:rPr lang="es-ES" sz="2000" dirty="0" err="1">
                <a:latin typeface="+mj-lt"/>
              </a:rPr>
              <a:t>Dropout</a:t>
            </a:r>
            <a:r>
              <a:rPr lang="es-ES" sz="2000" dirty="0">
                <a:latin typeface="+mj-lt"/>
              </a:rPr>
              <a:t>) y 1 Densa (output)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100 </a:t>
            </a:r>
            <a:r>
              <a:rPr lang="es-ES" sz="2000" dirty="0" err="1">
                <a:latin typeface="+mj-lt"/>
              </a:rPr>
              <a:t>epochs</a:t>
            </a:r>
            <a:r>
              <a:rPr lang="es-ES" sz="2000" dirty="0">
                <a:latin typeface="+mj-lt"/>
              </a:rPr>
              <a:t> y </a:t>
            </a:r>
            <a:r>
              <a:rPr lang="es-ES" sz="2000" dirty="0" err="1">
                <a:latin typeface="+mj-lt"/>
              </a:rPr>
              <a:t>batch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size</a:t>
            </a:r>
            <a:r>
              <a:rPr lang="es-ES" sz="2000" dirty="0">
                <a:latin typeface="+mj-lt"/>
              </a:rPr>
              <a:t>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+mj-lt"/>
              </a:rPr>
              <a:t>Validation</a:t>
            </a:r>
            <a:r>
              <a:rPr lang="es-ES" sz="2000" dirty="0">
                <a:latin typeface="+mj-lt"/>
              </a:rPr>
              <a:t> Split del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5560584-BB30-FB68-4EE6-37D74D110A7D}"/>
              </a:ext>
            </a:extLst>
          </p:cNvPr>
          <p:cNvCxnSpPr/>
          <p:nvPr/>
        </p:nvCxnSpPr>
        <p:spPr>
          <a:xfrm>
            <a:off x="5393095" y="1444299"/>
            <a:ext cx="41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9215C27B-69BC-F76C-8ADC-DB16446B029B}"/>
              </a:ext>
            </a:extLst>
          </p:cNvPr>
          <p:cNvCxnSpPr>
            <a:cxnSpLocks/>
          </p:cNvCxnSpPr>
          <p:nvPr/>
        </p:nvCxnSpPr>
        <p:spPr>
          <a:xfrm>
            <a:off x="1754155" y="1922107"/>
            <a:ext cx="681134" cy="158218"/>
          </a:xfrm>
          <a:prstGeom prst="bentConnector3">
            <a:avLst>
              <a:gd name="adj1" fmla="val -2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6D67A8-8DFB-564F-340D-520F813E2EE1}"/>
              </a:ext>
            </a:extLst>
          </p:cNvPr>
          <p:cNvSpPr txBox="1"/>
          <p:nvPr/>
        </p:nvSpPr>
        <p:spPr>
          <a:xfrm>
            <a:off x="3181577" y="4598093"/>
            <a:ext cx="876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Ajustamos el modelo a los datos de entrenamiento utilizando el método </a:t>
            </a:r>
            <a:r>
              <a:rPr lang="es-ES" sz="2000" dirty="0" err="1">
                <a:latin typeface="+mj-lt"/>
              </a:rPr>
              <a:t>fit</a:t>
            </a:r>
            <a:r>
              <a:rPr lang="es-ES" sz="2000" dirty="0">
                <a:latin typeface="+mj-lt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Datos de entrada en formato de matriz bidimensional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Ventanas temporales de 60 días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Método de mínimos cuadrados ordinarios para el cálculo de los coeficientes de regresión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3DEE62-917D-9053-C31E-658EDC3B34CE}"/>
              </a:ext>
            </a:extLst>
          </p:cNvPr>
          <p:cNvSpPr txBox="1"/>
          <p:nvPr/>
        </p:nvSpPr>
        <p:spPr>
          <a:xfrm>
            <a:off x="662473" y="802433"/>
            <a:ext cx="123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RNN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8883321-6829-9509-A642-1000E57A089B}"/>
              </a:ext>
            </a:extLst>
          </p:cNvPr>
          <p:cNvSpPr txBox="1"/>
          <p:nvPr/>
        </p:nvSpPr>
        <p:spPr>
          <a:xfrm>
            <a:off x="8425539" y="4007218"/>
            <a:ext cx="272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REGRESIÓN</a:t>
            </a:r>
            <a:r>
              <a:rPr lang="es-ES" dirty="0"/>
              <a:t> </a:t>
            </a:r>
            <a:r>
              <a:rPr lang="es-ES" sz="2000" b="1" dirty="0">
                <a:latin typeface="+mj-lt"/>
              </a:rPr>
              <a:t>LINEAL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2382E73-CA86-FBE7-9C21-A3E64415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5" y="4007218"/>
            <a:ext cx="2507031" cy="221599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46E8597-928B-3C47-9AC8-01D3C56CCE8A}"/>
              </a:ext>
            </a:extLst>
          </p:cNvPr>
          <p:cNvSpPr txBox="1"/>
          <p:nvPr/>
        </p:nvSpPr>
        <p:spPr>
          <a:xfrm>
            <a:off x="4590661" y="3260180"/>
            <a:ext cx="32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BASE DE DATOS LIMPIA</a:t>
            </a:r>
          </a:p>
        </p:txBody>
      </p:sp>
      <p:pic>
        <p:nvPicPr>
          <p:cNvPr id="3" name="Picture 2" descr="Universidad Francisco de Vitoria :: Behance">
            <a:extLst>
              <a:ext uri="{FF2B5EF4-FFF2-40B4-BE49-F238E27FC236}">
                <a16:creationId xmlns:a16="http://schemas.microsoft.com/office/drawing/2014/main" id="{6C7CD88A-3CA7-5446-CEA4-5BE45D4E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542579" y="228316"/>
            <a:ext cx="9271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>
                <a:latin typeface="+mj-lt"/>
              </a:rPr>
              <a:t>Análisis casuístico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48EAD0-76BC-B1AA-69B9-55BE0C807BF7}"/>
              </a:ext>
            </a:extLst>
          </p:cNvPr>
          <p:cNvSpPr txBox="1"/>
          <p:nvPr/>
        </p:nvSpPr>
        <p:spPr>
          <a:xfrm>
            <a:off x="3397898" y="3475471"/>
            <a:ext cx="510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SELECCIÓN DEL MODELO ADECUADO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4A85B5-E91B-CAB6-0994-74CF1405C83B}"/>
              </a:ext>
            </a:extLst>
          </p:cNvPr>
          <p:cNvSpPr txBox="1"/>
          <p:nvPr/>
        </p:nvSpPr>
        <p:spPr>
          <a:xfrm>
            <a:off x="674915" y="1820442"/>
            <a:ext cx="110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OBSERVACIÓN:</a:t>
            </a:r>
            <a:r>
              <a:rPr lang="es-ES" dirty="0"/>
              <a:t> </a:t>
            </a:r>
            <a:r>
              <a:rPr lang="es-ES" sz="2000" dirty="0">
                <a:latin typeface="+mj-lt"/>
              </a:rPr>
              <a:t>El modelo de Regresión responde mejor, lo que sugiere que la relación entre las variables de entrada y salida es lineal, sin embargo, hay factores no lineales que no está capturando.</a:t>
            </a:r>
          </a:p>
        </p:txBody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D6EFA828-4A46-D82F-CE75-034C6E5EDBDF}"/>
              </a:ext>
            </a:extLst>
          </p:cNvPr>
          <p:cNvSpPr/>
          <p:nvPr/>
        </p:nvSpPr>
        <p:spPr>
          <a:xfrm rot="5400000">
            <a:off x="1400079" y="2288329"/>
            <a:ext cx="369333" cy="637401"/>
          </a:xfrm>
          <a:prstGeom prst="bentUpArrow">
            <a:avLst>
              <a:gd name="adj1" fmla="val 7316"/>
              <a:gd name="adj2" fmla="val 1742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89610B-E6B0-2032-5DD3-A61FACCE152C}"/>
              </a:ext>
            </a:extLst>
          </p:cNvPr>
          <p:cNvSpPr txBox="1"/>
          <p:nvPr/>
        </p:nvSpPr>
        <p:spPr>
          <a:xfrm>
            <a:off x="2015412" y="2488737"/>
            <a:ext cx="408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Lanzamiento de nuevos productos</a:t>
            </a:r>
          </a:p>
        </p:txBody>
      </p:sp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48057E25-C317-268E-D8DE-60ED5C258722}"/>
              </a:ext>
            </a:extLst>
          </p:cNvPr>
          <p:cNvSpPr/>
          <p:nvPr/>
        </p:nvSpPr>
        <p:spPr>
          <a:xfrm rot="5400000">
            <a:off x="1163503" y="2311168"/>
            <a:ext cx="537490" cy="942395"/>
          </a:xfrm>
          <a:prstGeom prst="bentUpArrow">
            <a:avLst>
              <a:gd name="adj1" fmla="val 2674"/>
              <a:gd name="adj2" fmla="val 13601"/>
              <a:gd name="adj3" fmla="val 160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FCD92D-DA28-C911-DB3D-13D4AFFDCCEE}"/>
              </a:ext>
            </a:extLst>
          </p:cNvPr>
          <p:cNvSpPr txBox="1"/>
          <p:nvPr/>
        </p:nvSpPr>
        <p:spPr>
          <a:xfrm>
            <a:off x="2015412" y="2782365"/>
            <a:ext cx="408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Aparición de nuevos  competidores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CE48160-9764-3C07-9BE7-FE580ECB138F}"/>
              </a:ext>
            </a:extLst>
          </p:cNvPr>
          <p:cNvSpPr/>
          <p:nvPr/>
        </p:nvSpPr>
        <p:spPr>
          <a:xfrm flipV="1">
            <a:off x="5848738" y="2745977"/>
            <a:ext cx="748006" cy="14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835EB2-05F5-AABE-1FFD-6A8CBA931875}"/>
              </a:ext>
            </a:extLst>
          </p:cNvPr>
          <p:cNvSpPr txBox="1"/>
          <p:nvPr/>
        </p:nvSpPr>
        <p:spPr>
          <a:xfrm>
            <a:off x="6839338" y="2593910"/>
            <a:ext cx="2976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</a:rPr>
              <a:t>Volatilidad del mercado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6800F607-566B-681B-927F-E9C8D7E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4" y="3894391"/>
            <a:ext cx="4826823" cy="2663427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9B849F89-1DB8-E142-2A59-332AA119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4" y="3969154"/>
            <a:ext cx="4826823" cy="2663427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C62B090F-AC23-0100-FE16-6969016FBEA5}"/>
              </a:ext>
            </a:extLst>
          </p:cNvPr>
          <p:cNvSpPr txBox="1"/>
          <p:nvPr/>
        </p:nvSpPr>
        <p:spPr>
          <a:xfrm>
            <a:off x="1026367" y="4161304"/>
            <a:ext cx="415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Mayor complejidad computacional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Mayor adaptabilidad a la vida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Base de datos más elaborada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Relaciones no lineales entre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Casos de uso específicos (previsiones, inversiones, </a:t>
            </a:r>
            <a:r>
              <a:rPr lang="es-ES" dirty="0" err="1">
                <a:latin typeface="+mj-lt"/>
              </a:rPr>
              <a:t>etc</a:t>
            </a:r>
            <a:r>
              <a:rPr lang="es-ES" dirty="0">
                <a:latin typeface="+mj-lt"/>
              </a:rPr>
              <a:t>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32CA778-3E76-725C-2ED1-2AA50CB0006D}"/>
              </a:ext>
            </a:extLst>
          </p:cNvPr>
          <p:cNvSpPr txBox="1"/>
          <p:nvPr/>
        </p:nvSpPr>
        <p:spPr>
          <a:xfrm>
            <a:off x="6631095" y="4168577"/>
            <a:ext cx="415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Menor coste computacional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Bases de datos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Relaciones lineales entre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Casos de uso genéricos (docencia) </a:t>
            </a:r>
          </a:p>
          <a:p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ADA84F5-B68A-669D-1F00-D294722F6F2A}"/>
              </a:ext>
            </a:extLst>
          </p:cNvPr>
          <p:cNvSpPr txBox="1"/>
          <p:nvPr/>
        </p:nvSpPr>
        <p:spPr>
          <a:xfrm>
            <a:off x="2621794" y="6009203"/>
            <a:ext cx="123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RNN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DB5CA08-AB7B-2843-F0B7-DAAC97CF0B03}"/>
              </a:ext>
            </a:extLst>
          </p:cNvPr>
          <p:cNvSpPr txBox="1"/>
          <p:nvPr/>
        </p:nvSpPr>
        <p:spPr>
          <a:xfrm>
            <a:off x="7604445" y="5932234"/>
            <a:ext cx="272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REGRESIÓN</a:t>
            </a:r>
            <a:r>
              <a:rPr lang="es-ES" dirty="0"/>
              <a:t> </a:t>
            </a:r>
            <a:r>
              <a:rPr lang="es-ES" sz="2000" b="1" dirty="0">
                <a:latin typeface="+mj-lt"/>
              </a:rPr>
              <a:t>LINEAL</a:t>
            </a:r>
          </a:p>
        </p:txBody>
      </p:sp>
      <p:pic>
        <p:nvPicPr>
          <p:cNvPr id="2" name="Picture 2" descr="Universidad Francisco de Vitoria :: Behance">
            <a:extLst>
              <a:ext uri="{FF2B5EF4-FFF2-40B4-BE49-F238E27FC236}">
                <a16:creationId xmlns:a16="http://schemas.microsoft.com/office/drawing/2014/main" id="{B00B148C-A02A-7284-66FC-8C493323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664234" y="431321"/>
            <a:ext cx="3342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atin typeface="+mj-lt"/>
              </a:rPr>
              <a:t>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87E25-A46A-B61E-5A59-58781A15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4651"/>
            <a:ext cx="4840420" cy="32681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37AAF0-E62F-EF6D-DBE8-39194BB6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1354651"/>
            <a:ext cx="4318098" cy="32681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8B5AF5-69A9-97B5-72E9-718F5F242F26}"/>
              </a:ext>
            </a:extLst>
          </p:cNvPr>
          <p:cNvSpPr txBox="1"/>
          <p:nvPr/>
        </p:nvSpPr>
        <p:spPr>
          <a:xfrm>
            <a:off x="1209874" y="4622799"/>
            <a:ext cx="36899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effectLst/>
                <a:latin typeface="Consolas" panose="020B0609020204030204" pitchFamily="49" charset="0"/>
              </a:rPr>
              <a:t>Error cuadrático medio: 66.98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endParaRPr lang="es-ES" sz="1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sz="1500" dirty="0">
                <a:latin typeface="+mj-lt"/>
              </a:rPr>
              <a:t>No se adapta a la volatilidad de cambios de precio en el mercado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atin typeface="+mj-lt"/>
              </a:rPr>
              <a:t>MSE alto para el tipo de datos que estamos estudiando</a:t>
            </a:r>
          </a:p>
          <a:p>
            <a:pPr marL="285750" indent="-285750">
              <a:buFontTx/>
              <a:buChar char="-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D753C9-80C1-A795-CA00-0F9A02BC3626}"/>
              </a:ext>
            </a:extLst>
          </p:cNvPr>
          <p:cNvSpPr txBox="1"/>
          <p:nvPr/>
        </p:nvSpPr>
        <p:spPr>
          <a:xfrm>
            <a:off x="6613585" y="4685656"/>
            <a:ext cx="39969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 dirty="0">
                <a:effectLst/>
                <a:latin typeface="Consolas" panose="020B0609020204030204" pitchFamily="49" charset="0"/>
              </a:rPr>
              <a:t>Error cuadrático medio: 61.90</a:t>
            </a:r>
          </a:p>
          <a:p>
            <a:endParaRPr lang="es-ES" sz="1400" dirty="0">
              <a:latin typeface="Consolas" panose="020B0609020204030204" pitchFamily="49" charset="0"/>
            </a:endParaRPr>
          </a:p>
          <a:p>
            <a:endParaRPr lang="es-ES" sz="14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sz="1500" dirty="0">
                <a:latin typeface="+mj-lt"/>
              </a:rPr>
              <a:t>Predicción queda mejor ajustada a los valores reales, prediciendo con más acierto los picos</a:t>
            </a:r>
          </a:p>
          <a:p>
            <a:pPr marL="285750" indent="-285750">
              <a:buFontTx/>
              <a:buChar char="-"/>
            </a:pPr>
            <a:r>
              <a:rPr lang="es-ES" sz="1500" dirty="0">
                <a:latin typeface="+mj-lt"/>
              </a:rPr>
              <a:t>Sugiere que la relación entre las variables predictoras y la variable objetivo es relativamente lineal</a:t>
            </a:r>
          </a:p>
        </p:txBody>
      </p:sp>
      <p:pic>
        <p:nvPicPr>
          <p:cNvPr id="11" name="Picture 2" descr="Universidad Francisco de Vitoria :: Behance">
            <a:extLst>
              <a:ext uri="{FF2B5EF4-FFF2-40B4-BE49-F238E27FC236}">
                <a16:creationId xmlns:a16="http://schemas.microsoft.com/office/drawing/2014/main" id="{6E493E8E-3560-7258-8601-6FA7B12D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770" y="6248842"/>
            <a:ext cx="647230" cy="60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1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F66477-71F2-F2CF-4271-1431F68A7609}"/>
              </a:ext>
            </a:extLst>
          </p:cNvPr>
          <p:cNvSpPr txBox="1"/>
          <p:nvPr/>
        </p:nvSpPr>
        <p:spPr>
          <a:xfrm>
            <a:off x="595223" y="345057"/>
            <a:ext cx="3431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latin typeface="+mj-lt"/>
              </a:rPr>
              <a:t>Conclusión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3BA255F-F7E8-A746-EB8B-2D1BEED2ED84}"/>
              </a:ext>
            </a:extLst>
          </p:cNvPr>
          <p:cNvCxnSpPr>
            <a:cxnSpLocks/>
          </p:cNvCxnSpPr>
          <p:nvPr/>
        </p:nvCxnSpPr>
        <p:spPr>
          <a:xfrm flipV="1">
            <a:off x="393290" y="304800"/>
            <a:ext cx="0" cy="6150078"/>
          </a:xfrm>
          <a:prstGeom prst="line">
            <a:avLst/>
          </a:prstGeom>
          <a:ln w="1905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EDA12F6-93AE-1FC9-345C-21876A57468B}"/>
              </a:ext>
            </a:extLst>
          </p:cNvPr>
          <p:cNvCxnSpPr/>
          <p:nvPr/>
        </p:nvCxnSpPr>
        <p:spPr>
          <a:xfrm>
            <a:off x="393290" y="6454878"/>
            <a:ext cx="11395587" cy="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D6D8F8-8CAD-12BE-A898-75A9B6EE4A44}"/>
              </a:ext>
            </a:extLst>
          </p:cNvPr>
          <p:cNvCxnSpPr>
            <a:cxnSpLocks/>
          </p:cNvCxnSpPr>
          <p:nvPr/>
        </p:nvCxnSpPr>
        <p:spPr>
          <a:xfrm flipV="1">
            <a:off x="11780201" y="304800"/>
            <a:ext cx="0" cy="6150078"/>
          </a:xfrm>
          <a:prstGeom prst="line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CD670A1-708A-24E1-D9BD-DC051A895979}"/>
              </a:ext>
            </a:extLst>
          </p:cNvPr>
          <p:cNvCxnSpPr/>
          <p:nvPr/>
        </p:nvCxnSpPr>
        <p:spPr>
          <a:xfrm>
            <a:off x="384614" y="304800"/>
            <a:ext cx="11395587" cy="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5591D-4F35-97B4-B835-E15D8D27E37A}"/>
              </a:ext>
            </a:extLst>
          </p:cNvPr>
          <p:cNvSpPr txBox="1"/>
          <p:nvPr/>
        </p:nvSpPr>
        <p:spPr>
          <a:xfrm>
            <a:off x="1023669" y="1464273"/>
            <a:ext cx="5173928" cy="286232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ELECCIÓN DE UN MODELO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Después de comparar los resultados, elegimos el modelo estudiado mediante Regresión Lineal.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Más sencillo de interpretar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Menor complejidad computacional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Resultados sólidos y precisos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Mejor capacidad de ajuste a los datos reales</a:t>
            </a:r>
            <a:endParaRPr lang="es-E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29B83A-DB74-A068-F1CB-6CA84AAEF662}"/>
              </a:ext>
            </a:extLst>
          </p:cNvPr>
          <p:cNvSpPr txBox="1"/>
          <p:nvPr/>
        </p:nvSpPr>
        <p:spPr>
          <a:xfrm>
            <a:off x="1023669" y="4655580"/>
            <a:ext cx="9989772" cy="163121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+mj-lt"/>
              </a:rPr>
              <a:t>AMPLIACIÓN DEL PROYECTO</a:t>
            </a: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Podríamos</a:t>
            </a:r>
            <a:r>
              <a:rPr lang="es-E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mejorar la precisión integrando más datos y explorando otras arquitecturas de modelos, con el objetivo final de crear un modelo que sirva de apoyo a la hora de tomar decisiones.</a:t>
            </a:r>
            <a:endParaRPr lang="es-ES" sz="2000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CB5301-FF29-1295-11A0-76695A2B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95" y="1406300"/>
            <a:ext cx="4568846" cy="30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31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2_TF66722518_Win32" id="{6D798256-8C16-4E1C-98B3-52DAAB74078E}" vid="{6A8CE3A5-F029-4AA8-AE08-E71561E574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discurso de venta ligero</Template>
  <TotalTime>260</TotalTime>
  <Words>518</Words>
  <Application>Microsoft Office PowerPoint</Application>
  <PresentationFormat>Panorámica</PresentationFormat>
  <Paragraphs>85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Consolas</vt:lpstr>
      <vt:lpstr>Source Sans Pro Light</vt:lpstr>
      <vt:lpstr>Personalizar</vt:lpstr>
      <vt:lpstr>PROYECTO FINAL: Predicción precios acciones de Google Ignacio de Lecea, Santiago Figueroa,  Diego Hermana y Carla López Ingeniería Matemática 3ºB </vt:lpstr>
      <vt:lpstr>Introducción </vt:lpstr>
      <vt:lpstr>Objetivos planteados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precios acciones de Google</dc:title>
  <dc:creator>Santiago Figueroa</dc:creator>
  <cp:lastModifiedBy>Carla López</cp:lastModifiedBy>
  <cp:revision>3</cp:revision>
  <dcterms:created xsi:type="dcterms:W3CDTF">2024-05-17T13:50:12Z</dcterms:created>
  <dcterms:modified xsi:type="dcterms:W3CDTF">2024-05-19T18:03:15Z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