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C5657F-CBA0-4F23-9BB1-39FBA30BC656}" v="185" dt="2022-10-22T11:53:06.280"/>
    <p1510:client id="{9CC6119E-1DC8-4243-BBA1-A0B002C00990}" v="300" dt="2022-10-22T12:43:53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a Lucio" userId="3f85560e5e093b42" providerId="Windows Live" clId="Web-{9CC6119E-1DC8-4243-BBA1-A0B002C00990}"/>
    <pc:docChg chg="modSld">
      <pc:chgData name="Carla Lucio" userId="3f85560e5e093b42" providerId="Windows Live" clId="Web-{9CC6119E-1DC8-4243-BBA1-A0B002C00990}" dt="2022-10-22T12:43:53.984" v="299" actId="20577"/>
      <pc:docMkLst>
        <pc:docMk/>
      </pc:docMkLst>
      <pc:sldChg chg="modSp">
        <pc:chgData name="Carla Lucio" userId="3f85560e5e093b42" providerId="Windows Live" clId="Web-{9CC6119E-1DC8-4243-BBA1-A0B002C00990}" dt="2022-10-22T12:43:53.984" v="299" actId="20577"/>
        <pc:sldMkLst>
          <pc:docMk/>
          <pc:sldMk cId="2905093647" sldId="259"/>
        </pc:sldMkLst>
        <pc:spChg chg="mod">
          <ac:chgData name="Carla Lucio" userId="3f85560e5e093b42" providerId="Windows Live" clId="Web-{9CC6119E-1DC8-4243-BBA1-A0B002C00990}" dt="2022-10-22T12:43:53.984" v="299" actId="20577"/>
          <ac:spMkLst>
            <pc:docMk/>
            <pc:sldMk cId="2905093647" sldId="259"/>
            <ac:spMk id="3" creationId="{E669A0D2-6362-AB38-8494-29B0D5924027}"/>
          </ac:spMkLst>
        </pc:spChg>
      </pc:sldChg>
      <pc:sldChg chg="modSp">
        <pc:chgData name="Carla Lucio" userId="3f85560e5e093b42" providerId="Windows Live" clId="Web-{9CC6119E-1DC8-4243-BBA1-A0B002C00990}" dt="2022-10-22T12:19:50.935" v="29" actId="20577"/>
        <pc:sldMkLst>
          <pc:docMk/>
          <pc:sldMk cId="2691713497" sldId="260"/>
        </pc:sldMkLst>
        <pc:spChg chg="mod">
          <ac:chgData name="Carla Lucio" userId="3f85560e5e093b42" providerId="Windows Live" clId="Web-{9CC6119E-1DC8-4243-BBA1-A0B002C00990}" dt="2022-10-22T12:19:50.935" v="29" actId="20577"/>
          <ac:spMkLst>
            <pc:docMk/>
            <pc:sldMk cId="2691713497" sldId="260"/>
            <ac:spMk id="3" creationId="{E37F0842-01AB-4401-DF87-F4564D454119}"/>
          </ac:spMkLst>
        </pc:spChg>
      </pc:sldChg>
    </pc:docChg>
  </pc:docChgLst>
  <pc:docChgLst>
    <pc:chgData name="Carla Lucio" userId="3f85560e5e093b42" providerId="Windows Live" clId="Web-{4DC5657F-CBA0-4F23-9BB1-39FBA30BC656}"/>
    <pc:docChg chg="addSld modSld">
      <pc:chgData name="Carla Lucio" userId="3f85560e5e093b42" providerId="Windows Live" clId="Web-{4DC5657F-CBA0-4F23-9BB1-39FBA30BC656}" dt="2022-10-22T11:53:06.280" v="193" actId="20577"/>
      <pc:docMkLst>
        <pc:docMk/>
      </pc:docMkLst>
      <pc:sldChg chg="modSp">
        <pc:chgData name="Carla Lucio" userId="3f85560e5e093b42" providerId="Windows Live" clId="Web-{4DC5657F-CBA0-4F23-9BB1-39FBA30BC656}" dt="2022-10-22T11:44:48.013" v="36" actId="20577"/>
        <pc:sldMkLst>
          <pc:docMk/>
          <pc:sldMk cId="128632686" sldId="256"/>
        </pc:sldMkLst>
        <pc:spChg chg="mod">
          <ac:chgData name="Carla Lucio" userId="3f85560e5e093b42" providerId="Windows Live" clId="Web-{4DC5657F-CBA0-4F23-9BB1-39FBA30BC656}" dt="2022-10-22T11:43:23.930" v="6" actId="20577"/>
          <ac:spMkLst>
            <pc:docMk/>
            <pc:sldMk cId="128632686" sldId="256"/>
            <ac:spMk id="2" creationId="{00000000-0000-0000-0000-000000000000}"/>
          </ac:spMkLst>
        </pc:spChg>
        <pc:spChg chg="mod">
          <ac:chgData name="Carla Lucio" userId="3f85560e5e093b42" providerId="Windows Live" clId="Web-{4DC5657F-CBA0-4F23-9BB1-39FBA30BC656}" dt="2022-10-22T11:44:48.013" v="36" actId="20577"/>
          <ac:spMkLst>
            <pc:docMk/>
            <pc:sldMk cId="128632686" sldId="256"/>
            <ac:spMk id="3" creationId="{00000000-0000-0000-0000-000000000000}"/>
          </ac:spMkLst>
        </pc:spChg>
      </pc:sldChg>
      <pc:sldChg chg="modSp new">
        <pc:chgData name="Carla Lucio" userId="3f85560e5e093b42" providerId="Windows Live" clId="Web-{4DC5657F-CBA0-4F23-9BB1-39FBA30BC656}" dt="2022-10-22T11:50:09.289" v="137" actId="20577"/>
        <pc:sldMkLst>
          <pc:docMk/>
          <pc:sldMk cId="3743487863" sldId="257"/>
        </pc:sldMkLst>
        <pc:spChg chg="mod">
          <ac:chgData name="Carla Lucio" userId="3f85560e5e093b42" providerId="Windows Live" clId="Web-{4DC5657F-CBA0-4F23-9BB1-39FBA30BC656}" dt="2022-10-22T11:45:35.296" v="38" actId="20577"/>
          <ac:spMkLst>
            <pc:docMk/>
            <pc:sldMk cId="3743487863" sldId="257"/>
            <ac:spMk id="2" creationId="{38DE9589-7586-1357-E46A-D7578FA90735}"/>
          </ac:spMkLst>
        </pc:spChg>
        <pc:spChg chg="mod">
          <ac:chgData name="Carla Lucio" userId="3f85560e5e093b42" providerId="Windows Live" clId="Web-{4DC5657F-CBA0-4F23-9BB1-39FBA30BC656}" dt="2022-10-22T11:50:09.289" v="137" actId="20577"/>
          <ac:spMkLst>
            <pc:docMk/>
            <pc:sldMk cId="3743487863" sldId="257"/>
            <ac:spMk id="3" creationId="{AF23839B-2FC5-6651-1FA1-CCE49CC6A19A}"/>
          </ac:spMkLst>
        </pc:spChg>
      </pc:sldChg>
      <pc:sldChg chg="modSp new">
        <pc:chgData name="Carla Lucio" userId="3f85560e5e093b42" providerId="Windows Live" clId="Web-{4DC5657F-CBA0-4F23-9BB1-39FBA30BC656}" dt="2022-10-22T11:53:06.280" v="193" actId="20577"/>
        <pc:sldMkLst>
          <pc:docMk/>
          <pc:sldMk cId="729650951" sldId="258"/>
        </pc:sldMkLst>
        <pc:spChg chg="mod">
          <ac:chgData name="Carla Lucio" userId="3f85560e5e093b42" providerId="Windows Live" clId="Web-{4DC5657F-CBA0-4F23-9BB1-39FBA30BC656}" dt="2022-10-22T11:46:19.985" v="41" actId="20577"/>
          <ac:spMkLst>
            <pc:docMk/>
            <pc:sldMk cId="729650951" sldId="258"/>
            <ac:spMk id="2" creationId="{7BC28A29-C0DB-E875-2DF1-088048E04C2B}"/>
          </ac:spMkLst>
        </pc:spChg>
        <pc:spChg chg="mod">
          <ac:chgData name="Carla Lucio" userId="3f85560e5e093b42" providerId="Windows Live" clId="Web-{4DC5657F-CBA0-4F23-9BB1-39FBA30BC656}" dt="2022-10-22T11:53:06.280" v="193" actId="20577"/>
          <ac:spMkLst>
            <pc:docMk/>
            <pc:sldMk cId="729650951" sldId="258"/>
            <ac:spMk id="3" creationId="{4A276C9C-B4DC-6C30-7ED2-90CA8D0609F7}"/>
          </ac:spMkLst>
        </pc:spChg>
      </pc:sldChg>
      <pc:sldChg chg="modSp new">
        <pc:chgData name="Carla Lucio" userId="3f85560e5e093b42" providerId="Windows Live" clId="Web-{4DC5657F-CBA0-4F23-9BB1-39FBA30BC656}" dt="2022-10-22T11:46:38.501" v="48" actId="20577"/>
        <pc:sldMkLst>
          <pc:docMk/>
          <pc:sldMk cId="2905093647" sldId="259"/>
        </pc:sldMkLst>
        <pc:spChg chg="mod">
          <ac:chgData name="Carla Lucio" userId="3f85560e5e093b42" providerId="Windows Live" clId="Web-{4DC5657F-CBA0-4F23-9BB1-39FBA30BC656}" dt="2022-10-22T11:46:38.501" v="48" actId="20577"/>
          <ac:spMkLst>
            <pc:docMk/>
            <pc:sldMk cId="2905093647" sldId="259"/>
            <ac:spMk id="2" creationId="{85D1CACF-54CB-7417-8174-A1DF208031A0}"/>
          </ac:spMkLst>
        </pc:spChg>
      </pc:sldChg>
      <pc:sldChg chg="modSp new">
        <pc:chgData name="Carla Lucio" userId="3f85560e5e093b42" providerId="Windows Live" clId="Web-{4DC5657F-CBA0-4F23-9BB1-39FBA30BC656}" dt="2022-10-22T11:46:41.095" v="51" actId="20577"/>
        <pc:sldMkLst>
          <pc:docMk/>
          <pc:sldMk cId="2691713497" sldId="260"/>
        </pc:sldMkLst>
        <pc:spChg chg="mod">
          <ac:chgData name="Carla Lucio" userId="3f85560e5e093b42" providerId="Windows Live" clId="Web-{4DC5657F-CBA0-4F23-9BB1-39FBA30BC656}" dt="2022-10-22T11:46:41.095" v="51" actId="20577"/>
          <ac:spMkLst>
            <pc:docMk/>
            <pc:sldMk cId="2691713497" sldId="260"/>
            <ac:spMk id="2" creationId="{AA448943-7409-6F54-B592-6FE65B4AC32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8B665F3-CD3B-42BA-8176-A934B24387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7CCD611-D87A-4CBA-85FA-53F68438A6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1520D-BC9A-4B6C-9DDD-705A8C99DD3C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A3C464-F3FA-41A8-A556-5EAB2CCD1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28DA14-991D-4D23-A3E7-E80096761B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2EEDE-5105-4A45-BA6C-4DB0C831D3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5782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71BA1-2B4E-46BF-BD13-53D93C89A72F}" type="datetimeFigureOut">
              <a:rPr lang="pt-BR" noProof="0" smtClean="0"/>
              <a:t>22/10/2022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F55CE-C3A6-44B9-AA44-4F04670DDEDD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030209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F55CE-C3A6-44B9-AA44-4F04670DDED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75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624919-4C34-4119-A05F-8BFC584E5F5E}" type="datetime1">
              <a:rPr lang="pt-BR" noProof="0" smtClean="0"/>
              <a:t>22/10/2022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5" name="Conector Reto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787A56-9751-4121-9D1C-726A6C282FF9}" type="datetime1">
              <a:rPr lang="pt-BR" noProof="0" smtClean="0"/>
              <a:t>22/10/2022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6" name="Conector Reto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042DDC-7971-43C4-BC81-E859C0125F14}" type="datetime1">
              <a:rPr lang="pt-BR" noProof="0" smtClean="0"/>
              <a:t>22/10/2022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5" name="Conector Reto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EE2F5A-1745-4488-9F87-DF4EC4A83617}" type="datetime1">
              <a:rPr lang="pt-BR" noProof="0" smtClean="0"/>
              <a:t>22/10/2022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33" name="Conector Reto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31E744-D47E-40BB-AD73-C92F9FE48BFF}" type="datetime1">
              <a:rPr lang="pt-BR" noProof="0" smtClean="0"/>
              <a:t>22/10/2022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5" name="Conector Reto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16F1EC-6FFB-4D5C-9C23-2E3413C6CBF2}" type="datetime1">
              <a:rPr lang="pt-BR" noProof="0" smtClean="0"/>
              <a:t>22/10/2022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35" name="Conector Reto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D20E23-6EE4-49F7-B32D-5B7B5E21B84F}" type="datetime1">
              <a:rPr lang="pt-BR" noProof="0" smtClean="0"/>
              <a:t>22/10/2022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9" name="Conector Reto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8B8485-02B3-497A-A58B-E858C6BB4792}" type="datetime1">
              <a:rPr lang="pt-BR" noProof="0" smtClean="0"/>
              <a:t>22/10/2022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5" name="Conector Reto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6AA06B-93AD-480C-8A93-51E94ECE37ED}" type="datetime1">
              <a:rPr lang="pt-BR" noProof="0" smtClean="0"/>
              <a:t>22/10/2022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6CF29A-83A2-454C-8E99-488A078D65D5}" type="datetime1">
              <a:rPr lang="pt-BR" noProof="0" smtClean="0"/>
              <a:t>22/10/2022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7" name="Conector Reto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tângulo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9C9F688-EBA5-4CC9-BCB9-A9F4408BC60E}" type="datetime1">
              <a:rPr lang="pt-BR" noProof="0" smtClean="0"/>
              <a:t>22/10/2022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31" name="Conector Reto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A15393A-0B41-4699-82CD-A3438F3C08A4}" type="datetime1">
              <a:rPr lang="pt-BR" noProof="0" smtClean="0"/>
              <a:t>22/10/2022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10" name="Conector Reto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pt-BR" sz="6000" b="1" i="1" dirty="0">
                <a:ea typeface="+mj-lt"/>
                <a:cs typeface="+mj-lt"/>
              </a:rPr>
              <a:t>Planejamento e desenho de teste de unidade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pt-BR" dirty="0"/>
              <a:t>UC 11 – Testes de </a:t>
            </a:r>
            <a:r>
              <a:rPr lang="pt-BR" dirty="0" err="1"/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E9589-7586-1357-E46A-D7578FA9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objetivo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23839B-2FC5-6651-1FA1-CCE49CC6A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A </a:t>
            </a:r>
            <a:r>
              <a:rPr lang="pt-BR" dirty="0" err="1">
                <a:ea typeface="+mn-lt"/>
                <a:cs typeface="+mn-lt"/>
              </a:rPr>
              <a:t>NutriVitta</a:t>
            </a:r>
            <a:r>
              <a:rPr lang="pt-BR" dirty="0">
                <a:ea typeface="+mn-lt"/>
                <a:cs typeface="+mn-lt"/>
              </a:rPr>
              <a:t> é uma empresa atuante no ramo da nutrição e presta atendimento clínico para seus clientes e contratou a </a:t>
            </a:r>
            <a:r>
              <a:rPr lang="pt-BR" dirty="0" err="1">
                <a:ea typeface="+mn-lt"/>
                <a:cs typeface="+mn-lt"/>
              </a:rPr>
              <a:t>Testful</a:t>
            </a:r>
            <a:r>
              <a:rPr lang="pt-BR" dirty="0">
                <a:ea typeface="+mn-lt"/>
                <a:cs typeface="+mn-lt"/>
              </a:rPr>
              <a:t> para a elaboração de um sistema de cálculo de IMC (Índice de Massa Corporal).</a:t>
            </a:r>
          </a:p>
          <a:p>
            <a:r>
              <a:rPr lang="pt-BR" dirty="0">
                <a:ea typeface="+mn-lt"/>
                <a:cs typeface="+mn-lt"/>
              </a:rPr>
              <a:t>Nosso principal objetivo é fazer o planejamento e desenho do teste, considerando as especificações técnicas do projeto, além de testar o sistema, aplicando correções de acordo com os resultados obtidos no teste.</a:t>
            </a:r>
            <a:endParaRPr lang="pt-B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8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28A29-C0DB-E875-2DF1-088048E0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elementos que serão testados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276C9C-B4DC-6C30-7ED2-90CA8D060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O software é composto pelas seguintes regras pré-estabelecidas e serão as funcionalidades testadas:</a:t>
            </a:r>
            <a:endParaRPr lang="en-US" dirty="0"/>
          </a:p>
          <a:p>
            <a:r>
              <a:rPr lang="pt-BR" i="1" dirty="0">
                <a:ea typeface="+mn-lt"/>
                <a:cs typeface="+mn-lt"/>
              </a:rPr>
              <a:t>Realização do cálculo do IMC;</a:t>
            </a:r>
            <a:endParaRPr lang="en-US" dirty="0"/>
          </a:p>
          <a:p>
            <a:r>
              <a:rPr lang="pt-BR" i="1" dirty="0">
                <a:ea typeface="+mn-lt"/>
                <a:cs typeface="+mn-lt"/>
              </a:rPr>
              <a:t>Classificação do IMC de acordo com a tabela da </a:t>
            </a:r>
            <a:r>
              <a:rPr lang="pt-BR" i="1" dirty="0" err="1">
                <a:ea typeface="+mn-lt"/>
                <a:cs typeface="+mn-lt"/>
              </a:rPr>
              <a:t>Abeso</a:t>
            </a:r>
            <a:r>
              <a:rPr lang="pt-BR" i="1" dirty="0">
                <a:ea typeface="+mn-lt"/>
                <a:cs typeface="+mn-lt"/>
              </a:rPr>
              <a:t>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965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1CACF-54CB-7417-8174-A1DF20803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Técnica e recursos que serão utilizados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69A0D2-6362-AB38-8494-29B0D5924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 de operações matemáticas - para validação do cálculo do IMC</a:t>
            </a:r>
            <a:endParaRPr lang="pt-BR" dirty="0">
              <a:ea typeface="+mn-lt"/>
              <a:cs typeface="+mn-lt"/>
            </a:endParaRPr>
          </a:p>
          <a:p>
            <a:r>
              <a:rPr lang="pt-BR" dirty="0"/>
              <a:t>Teste de erros – para validar as mensagens e orientações de saída  no caso de entradas inválidas</a:t>
            </a:r>
          </a:p>
          <a:p>
            <a:pPr marL="0" indent="0">
              <a:buNone/>
            </a:pPr>
            <a:r>
              <a:rPr lang="pt-BR"/>
              <a:t>FERRAMENTAS UTILIZADAS:</a:t>
            </a:r>
            <a:endParaRPr lang="pt-BR" dirty="0"/>
          </a:p>
          <a:p>
            <a:r>
              <a:rPr lang="pt-BR"/>
              <a:t>Microsoft Visual Studio</a:t>
            </a:r>
            <a:endParaRPr lang="pt-BR" dirty="0"/>
          </a:p>
          <a:p>
            <a:r>
              <a:rPr lang="pt-BR"/>
              <a:t>C#</a:t>
            </a:r>
            <a:endParaRPr lang="pt-BR" dirty="0"/>
          </a:p>
          <a:p>
            <a:r>
              <a:rPr lang="pt-BR"/>
              <a:t>Xunit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509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48943-7409-6F54-B592-6FE65B4A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responsável pelo monitoramento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7F0842-01AB-4401-DF87-F4564D454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Desenvolvedor QA - Carla</a:t>
            </a:r>
          </a:p>
        </p:txBody>
      </p:sp>
    </p:spTree>
    <p:extLst>
      <p:ext uri="{BB962C8B-B14F-4D97-AF65-F5344CB8AC3E}">
        <p14:creationId xmlns:p14="http://schemas.microsoft.com/office/powerpoint/2010/main" val="269171349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1</Words>
  <Application>Microsoft Office PowerPoint</Application>
  <PresentationFormat>Widescreen</PresentationFormat>
  <Paragraphs>1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Galeria</vt:lpstr>
      <vt:lpstr>Planejamento e desenho de teste de unidade</vt:lpstr>
      <vt:lpstr>objetivo</vt:lpstr>
      <vt:lpstr>elementos que serão testados</vt:lpstr>
      <vt:lpstr>Técnica e recursos que serão utilizados</vt:lpstr>
      <vt:lpstr>responsável pelo monitoramento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83</cp:revision>
  <dcterms:created xsi:type="dcterms:W3CDTF">2022-10-22T11:42:41Z</dcterms:created>
  <dcterms:modified xsi:type="dcterms:W3CDTF">2022-10-22T12:43:54Z</dcterms:modified>
</cp:coreProperties>
</file>