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7" r:id="rId9"/>
    <p:sldId id="297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1261" autoAdjust="0"/>
  </p:normalViewPr>
  <p:slideViewPr>
    <p:cSldViewPr>
      <p:cViewPr varScale="1">
        <p:scale>
          <a:sx n="71" d="100"/>
          <a:sy n="71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786A-6A89-4ADC-8C59-44FDE4F5EC44}" type="datetimeFigureOut">
              <a:rPr lang="es-AR" smtClean="0"/>
              <a:pPr/>
              <a:t>19/10/2010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08545-571B-4BF2-A12B-D5C6069D8A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630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619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08545-571B-4BF2-A12B-D5C6069D8A3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19/10/2010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932040" y="1752601"/>
            <a:ext cx="3526160" cy="1829761"/>
          </a:xfrm>
        </p:spPr>
        <p:txBody>
          <a:bodyPr/>
          <a:lstStyle/>
          <a:p>
            <a:r>
              <a:rPr lang="es-AR" dirty="0" smtClean="0"/>
              <a:t>Redes Sociales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Unidad </a:t>
            </a:r>
            <a:r>
              <a:rPr lang="es-AR" dirty="0" smtClean="0"/>
              <a:t>5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Redes Sociales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Revisión de conceptos principales</a:t>
            </a:r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64" y="3789040"/>
            <a:ext cx="4756986" cy="28609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sz="4600" dirty="0" smtClean="0"/>
              <a:t>Definición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171808"/>
          </a:xfrm>
        </p:spPr>
        <p:txBody>
          <a:bodyPr>
            <a:normAutofit/>
          </a:bodyPr>
          <a:lstStyle/>
          <a:p>
            <a:r>
              <a:rPr lang="es-AR" dirty="0"/>
              <a:t>Las </a:t>
            </a:r>
            <a:r>
              <a:rPr lang="es-AR" b="1" dirty="0"/>
              <a:t>redes sociales</a:t>
            </a:r>
            <a:r>
              <a:rPr lang="es-AR" dirty="0"/>
              <a:t> son estructuras sociales compuestas de grupos de personas, las cuales están conectadas por uno o varios tipos de relaciones, tales como amistad, parentesco, intereses comunes, conocimientos, hobbies, </a:t>
            </a:r>
            <a:r>
              <a:rPr lang="es-AR" dirty="0" smtClean="0"/>
              <a:t>algún movimiento social, </a:t>
            </a:r>
            <a:r>
              <a:rPr lang="es-AR" dirty="0" err="1" smtClean="0"/>
              <a:t>etc</a:t>
            </a:r>
            <a:r>
              <a:rPr lang="es-ES_tradnl" dirty="0" smtClean="0"/>
              <a:t>.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s-ES_tradnl" dirty="0" smtClean="0"/>
              <a:t>Análisis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r>
              <a:rPr lang="es-AR" sz="2500" dirty="0"/>
              <a:t>El </a:t>
            </a:r>
            <a:r>
              <a:rPr lang="es-AR" sz="2500" b="1" dirty="0"/>
              <a:t>análisis de redes sociales</a:t>
            </a:r>
            <a:r>
              <a:rPr lang="es-AR" sz="2500" dirty="0"/>
              <a:t> estudia esta estructura social aplicando la Teoría de </a:t>
            </a:r>
            <a:r>
              <a:rPr lang="es-AR" sz="2500" dirty="0" smtClean="0"/>
              <a:t>Grafos</a:t>
            </a:r>
          </a:p>
          <a:p>
            <a:r>
              <a:rPr lang="es-AR" sz="2500" dirty="0" smtClean="0"/>
              <a:t>Se identifican </a:t>
            </a:r>
            <a:r>
              <a:rPr lang="es-AR" sz="2500" dirty="0"/>
              <a:t>las entidades como "nodos" o "vértices" </a:t>
            </a:r>
            <a:endParaRPr lang="es-AR" sz="2500" dirty="0" smtClean="0"/>
          </a:p>
          <a:p>
            <a:r>
              <a:rPr lang="es-AR" sz="2500" dirty="0" smtClean="0"/>
              <a:t>Las relaciones se colocan como </a:t>
            </a:r>
            <a:r>
              <a:rPr lang="es-AR" sz="2500" dirty="0"/>
              <a:t>"enlaces" o "aristas</a:t>
            </a:r>
            <a:r>
              <a:rPr lang="es-AR" sz="2500" dirty="0" smtClean="0"/>
              <a:t>".</a:t>
            </a:r>
          </a:p>
          <a:p>
            <a:r>
              <a:rPr lang="es-AR" sz="2500" dirty="0" smtClean="0"/>
              <a:t>Los grafos pueden ser orientados o no</a:t>
            </a:r>
            <a:endParaRPr lang="es-AR" sz="25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 Socio céntrica</a:t>
            </a:r>
            <a:endParaRPr lang="es-ES_tradn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24658"/>
            <a:ext cx="4660776" cy="370495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23528" y="1481329"/>
            <a:ext cx="8496944" cy="2235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s-AR" sz="2800" dirty="0" smtClean="0"/>
              <a:t>Es </a:t>
            </a:r>
            <a:r>
              <a:rPr lang="es-AR" sz="2800" dirty="0"/>
              <a:t>un mapa de todos los lazos relevantes entre todos los </a:t>
            </a:r>
            <a:r>
              <a:rPr lang="es-AR" sz="2800" dirty="0" smtClean="0"/>
              <a:t>nodos estudiados.</a:t>
            </a:r>
          </a:p>
          <a:p>
            <a:pPr marL="109728" indent="0">
              <a:buNone/>
            </a:pPr>
            <a:r>
              <a:rPr lang="es-AR" sz="2800" dirty="0" smtClean="0"/>
              <a:t>También son conocidas como redes completas</a:t>
            </a:r>
            <a:endParaRPr lang="es-AR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 Personal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AR" dirty="0" smtClean="0"/>
              <a:t>Otra </a:t>
            </a:r>
            <a:r>
              <a:rPr lang="es-AR" dirty="0"/>
              <a:t>opción es identificar la red que envuelve a una persona (en los diferentes contextos sociales en los que interactúa); en este caso se habla de "red personal".</a:t>
            </a:r>
            <a:endParaRPr lang="es-ES_tradn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418881"/>
            <a:ext cx="4059932" cy="310646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Algunas 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2"/>
          </a:xfrm>
        </p:spPr>
        <p:txBody>
          <a:bodyPr>
            <a:normAutofit/>
          </a:bodyPr>
          <a:lstStyle/>
          <a:p>
            <a:r>
              <a:rPr lang="es-ES_tradnl" dirty="0" smtClean="0"/>
              <a:t>Conjunto de seres con quien se interactúa en forma frecuente</a:t>
            </a:r>
          </a:p>
          <a:p>
            <a:r>
              <a:rPr lang="es-ES_tradnl" dirty="0" smtClean="0"/>
              <a:t>Relación mediante interés o valor</a:t>
            </a:r>
          </a:p>
          <a:p>
            <a:r>
              <a:rPr lang="es-ES_tradnl" dirty="0" smtClean="0"/>
              <a:t>Proporcionan apoyo social (interno)</a:t>
            </a:r>
          </a:p>
          <a:p>
            <a:r>
              <a:rPr lang="es-ES_tradnl" dirty="0" smtClean="0"/>
              <a:t>Sistema abierto (</a:t>
            </a:r>
            <a:r>
              <a:rPr lang="es-ES_tradnl" dirty="0" err="1" smtClean="0"/>
              <a:t>heterárquicas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Comunidad de creencias o valores</a:t>
            </a:r>
          </a:p>
          <a:p>
            <a:endParaRPr lang="es-ES_tradnl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8"/>
            <a:ext cx="4023360" cy="249631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 de las redes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2"/>
          </a:xfrm>
        </p:spPr>
        <p:txBody>
          <a:bodyPr>
            <a:normAutofit/>
          </a:bodyPr>
          <a:lstStyle/>
          <a:p>
            <a:r>
              <a:rPr lang="es-ES_tradnl" dirty="0" smtClean="0"/>
              <a:t>Flexibles</a:t>
            </a:r>
          </a:p>
          <a:p>
            <a:r>
              <a:rPr lang="es-ES_tradnl" dirty="0" smtClean="0"/>
              <a:t>Se vuelven consistentes en la misma medida que van actuando</a:t>
            </a:r>
          </a:p>
          <a:p>
            <a:r>
              <a:rPr lang="es-ES_tradnl" dirty="0" smtClean="0"/>
              <a:t>No pretenden representar, sino colaborar</a:t>
            </a:r>
          </a:p>
          <a:p>
            <a:r>
              <a:rPr lang="es-ES_tradnl" dirty="0" smtClean="0"/>
              <a:t>Son ámbitos de participación, a la cual promueven y canalizan</a:t>
            </a:r>
            <a:endParaRPr lang="es-ES_tradnl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21088"/>
            <a:ext cx="4023360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10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225</Words>
  <Application>Microsoft Office PowerPoint</Application>
  <PresentationFormat>Presentación en pantalla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Redes Sociales</vt:lpstr>
      <vt:lpstr>Redes Sociales</vt:lpstr>
      <vt:lpstr>Definición </vt:lpstr>
      <vt:lpstr>Análisis</vt:lpstr>
      <vt:lpstr>Red Socio céntrica</vt:lpstr>
      <vt:lpstr>Red Personal</vt:lpstr>
      <vt:lpstr>Algunas características</vt:lpstr>
      <vt:lpstr>Características de las redes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Tipología de las organizaciones</dc:title>
  <dc:creator>Marisol</dc:creator>
  <cp:lastModifiedBy>Hernan Fürst</cp:lastModifiedBy>
  <cp:revision>31</cp:revision>
  <dcterms:created xsi:type="dcterms:W3CDTF">2010-09-03T03:18:41Z</dcterms:created>
  <dcterms:modified xsi:type="dcterms:W3CDTF">2010-10-20T02:33:37Z</dcterms:modified>
</cp:coreProperties>
</file>