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5"/>
  </p:notesMasterIdLst>
  <p:sldIdLst>
    <p:sldId id="256" r:id="rId2"/>
    <p:sldId id="258" r:id="rId3"/>
    <p:sldId id="260" r:id="rId4"/>
    <p:sldId id="264" r:id="rId5"/>
    <p:sldId id="265" r:id="rId6"/>
    <p:sldId id="267" r:id="rId7"/>
    <p:sldId id="275" r:id="rId8"/>
    <p:sldId id="270" r:id="rId9"/>
    <p:sldId id="262" r:id="rId10"/>
    <p:sldId id="277" r:id="rId11"/>
    <p:sldId id="271" r:id="rId12"/>
    <p:sldId id="278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84"/>
    <p:restoredTop sz="93182"/>
  </p:normalViewPr>
  <p:slideViewPr>
    <p:cSldViewPr snapToGrid="0" snapToObjects="1">
      <p:cViewPr varScale="1">
        <p:scale>
          <a:sx n="102" d="100"/>
          <a:sy n="102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78FD6F-38C5-2848-8E37-9D8C8C5FEF4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7934FD-9126-864F-8FFC-7BDF89D11BE4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Raw text files</a:t>
          </a:r>
          <a:endParaRPr lang="en-US" dirty="0">
            <a:solidFill>
              <a:schemeClr val="tx1"/>
            </a:solidFill>
          </a:endParaRPr>
        </a:p>
      </dgm:t>
    </dgm:pt>
    <dgm:pt modelId="{E4C12DEE-7EB6-FE47-8F08-E8F5026B8AFD}" type="parTrans" cxnId="{B6243B15-7636-7344-A730-8D234EB9B78E}">
      <dgm:prSet/>
      <dgm:spPr/>
      <dgm:t>
        <a:bodyPr/>
        <a:lstStyle/>
        <a:p>
          <a:endParaRPr lang="en-US"/>
        </a:p>
      </dgm:t>
    </dgm:pt>
    <dgm:pt modelId="{890F4C72-E5B3-6B43-8955-5B3D61D59E24}" type="sibTrans" cxnId="{B6243B15-7636-7344-A730-8D234EB9B78E}">
      <dgm:prSet/>
      <dgm:spPr/>
      <dgm:t>
        <a:bodyPr/>
        <a:lstStyle/>
        <a:p>
          <a:endParaRPr lang="en-US"/>
        </a:p>
      </dgm:t>
    </dgm:pt>
    <dgm:pt modelId="{F3D4E48F-3579-524D-B6CA-84DA9CD7B770}">
      <dgm:prSet phldrT="[Text]"/>
      <dgm:spPr/>
      <dgm:t>
        <a:bodyPr/>
        <a:lstStyle/>
        <a:p>
          <a:r>
            <a:rPr lang="en-US" dirty="0" smtClean="0"/>
            <a:t>split the books into chapters</a:t>
          </a:r>
          <a:endParaRPr lang="en-US" dirty="0"/>
        </a:p>
      </dgm:t>
    </dgm:pt>
    <dgm:pt modelId="{AFAA9E67-912C-0041-BEE2-01E0727ED3DF}" type="parTrans" cxnId="{6057AE9C-4CE8-DE44-9BAC-500B22B63FDA}">
      <dgm:prSet/>
      <dgm:spPr/>
      <dgm:t>
        <a:bodyPr/>
        <a:lstStyle/>
        <a:p>
          <a:endParaRPr lang="en-US"/>
        </a:p>
      </dgm:t>
    </dgm:pt>
    <dgm:pt modelId="{970B72FE-0E4B-354C-894D-A4BD9565AF9E}" type="sibTrans" cxnId="{6057AE9C-4CE8-DE44-9BAC-500B22B63FDA}">
      <dgm:prSet/>
      <dgm:spPr/>
      <dgm:t>
        <a:bodyPr/>
        <a:lstStyle/>
        <a:p>
          <a:endParaRPr lang="en-US"/>
        </a:p>
      </dgm:t>
    </dgm:pt>
    <dgm:pt modelId="{959C129E-DDEA-4343-A308-107F87896E0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Pre-processing</a:t>
          </a:r>
          <a:endParaRPr lang="en-US" dirty="0">
            <a:solidFill>
              <a:schemeClr val="tx1"/>
            </a:solidFill>
          </a:endParaRPr>
        </a:p>
      </dgm:t>
    </dgm:pt>
    <dgm:pt modelId="{269C5F73-7005-614B-A960-8673ECD9CABD}" type="parTrans" cxnId="{9A37F62C-7000-3046-B7CE-4636CCEBFCBF}">
      <dgm:prSet/>
      <dgm:spPr/>
      <dgm:t>
        <a:bodyPr/>
        <a:lstStyle/>
        <a:p>
          <a:endParaRPr lang="en-US"/>
        </a:p>
      </dgm:t>
    </dgm:pt>
    <dgm:pt modelId="{5D6D90A8-C23D-8F4E-9493-543EF2E310A8}" type="sibTrans" cxnId="{9A37F62C-7000-3046-B7CE-4636CCEBFCBF}">
      <dgm:prSet/>
      <dgm:spPr/>
      <dgm:t>
        <a:bodyPr/>
        <a:lstStyle/>
        <a:p>
          <a:endParaRPr lang="en-US"/>
        </a:p>
      </dgm:t>
    </dgm:pt>
    <dgm:pt modelId="{DBEE95BE-3103-6F49-948E-6E6A5A056A10}">
      <dgm:prSet phldrT="[Text]"/>
      <dgm:spPr/>
      <dgm:t>
        <a:bodyPr/>
        <a:lstStyle/>
        <a:p>
          <a:r>
            <a:rPr lang="en-US" dirty="0" smtClean="0"/>
            <a:t>remove accents</a:t>
          </a:r>
          <a:endParaRPr lang="en-US" dirty="0"/>
        </a:p>
      </dgm:t>
    </dgm:pt>
    <dgm:pt modelId="{360E39A0-58FE-D346-A0B5-1F8A66180584}" type="parTrans" cxnId="{D0A4E4FD-9EF1-B94A-A0E3-CB44B846BD9A}">
      <dgm:prSet/>
      <dgm:spPr/>
      <dgm:t>
        <a:bodyPr/>
        <a:lstStyle/>
        <a:p>
          <a:endParaRPr lang="en-US"/>
        </a:p>
      </dgm:t>
    </dgm:pt>
    <dgm:pt modelId="{48355FED-47C6-1F45-A0FC-069B72D3DA41}" type="sibTrans" cxnId="{D0A4E4FD-9EF1-B94A-A0E3-CB44B846BD9A}">
      <dgm:prSet/>
      <dgm:spPr/>
      <dgm:t>
        <a:bodyPr/>
        <a:lstStyle/>
        <a:p>
          <a:endParaRPr lang="en-US"/>
        </a:p>
      </dgm:t>
    </dgm:pt>
    <dgm:pt modelId="{65CB4458-39D1-CB42-A4C3-A68A722F3009}">
      <dgm:prSet phldrT="[Text]"/>
      <dgm:spPr/>
      <dgm:t>
        <a:bodyPr/>
        <a:lstStyle/>
        <a:p>
          <a:r>
            <a:rPr lang="en-US" dirty="0" smtClean="0"/>
            <a:t>bundle into one documents</a:t>
          </a:r>
          <a:endParaRPr lang="en-US" dirty="0"/>
        </a:p>
      </dgm:t>
    </dgm:pt>
    <dgm:pt modelId="{DF759B9F-B55B-AA45-B6F3-FE26B08028FE}" type="parTrans" cxnId="{3805DD8A-27C6-4341-9A42-EE33E75C4678}">
      <dgm:prSet/>
      <dgm:spPr/>
      <dgm:t>
        <a:bodyPr/>
        <a:lstStyle/>
        <a:p>
          <a:endParaRPr lang="en-US"/>
        </a:p>
      </dgm:t>
    </dgm:pt>
    <dgm:pt modelId="{78B081AC-FEFA-FB49-B5A3-94E678E2B8CA}" type="sibTrans" cxnId="{3805DD8A-27C6-4341-9A42-EE33E75C4678}">
      <dgm:prSet/>
      <dgm:spPr/>
      <dgm:t>
        <a:bodyPr/>
        <a:lstStyle/>
        <a:p>
          <a:endParaRPr lang="en-US"/>
        </a:p>
      </dgm:t>
    </dgm:pt>
    <dgm:pt modelId="{422DA9C4-20BB-9C4A-9AE3-CA6DF56E9663}">
      <dgm:prSet phldrT="[Text]"/>
      <dgm:spPr/>
      <dgm:t>
        <a:bodyPr/>
        <a:lstStyle/>
        <a:p>
          <a:r>
            <a:rPr lang="en-US" dirty="0" smtClean="0"/>
            <a:t>word tokenize</a:t>
          </a:r>
          <a:endParaRPr lang="en-US" dirty="0"/>
        </a:p>
      </dgm:t>
    </dgm:pt>
    <dgm:pt modelId="{E7912C2E-0A31-2147-BDC4-053AAD29DE53}" type="parTrans" cxnId="{568D4E5C-ED80-3B4D-9F16-BD9308AC234B}">
      <dgm:prSet/>
      <dgm:spPr/>
      <dgm:t>
        <a:bodyPr/>
        <a:lstStyle/>
        <a:p>
          <a:endParaRPr lang="en-US"/>
        </a:p>
      </dgm:t>
    </dgm:pt>
    <dgm:pt modelId="{6C114EB3-9946-524E-BF66-7CB77A31BCE5}" type="sibTrans" cxnId="{568D4E5C-ED80-3B4D-9F16-BD9308AC234B}">
      <dgm:prSet/>
      <dgm:spPr/>
      <dgm:t>
        <a:bodyPr/>
        <a:lstStyle/>
        <a:p>
          <a:endParaRPr lang="en-US"/>
        </a:p>
      </dgm:t>
    </dgm:pt>
    <dgm:pt modelId="{DAFA5022-14CE-0741-BF1A-ED6DF08B8086}">
      <dgm:prSet phldrT="[Text]"/>
      <dgm:spPr/>
      <dgm:t>
        <a:bodyPr/>
        <a:lstStyle/>
        <a:p>
          <a:r>
            <a:rPr lang="en-US" dirty="0" smtClean="0"/>
            <a:t>remove punctuations</a:t>
          </a:r>
          <a:endParaRPr lang="en-US" dirty="0"/>
        </a:p>
      </dgm:t>
    </dgm:pt>
    <dgm:pt modelId="{08BB17B3-B0DF-374A-8935-2E1EA535BBF6}" type="parTrans" cxnId="{086EE437-8C70-534F-BAE9-8FC39230E3FD}">
      <dgm:prSet/>
      <dgm:spPr/>
      <dgm:t>
        <a:bodyPr/>
        <a:lstStyle/>
        <a:p>
          <a:endParaRPr lang="en-US"/>
        </a:p>
      </dgm:t>
    </dgm:pt>
    <dgm:pt modelId="{89A5D9CB-F657-254E-9197-50193F266D80}" type="sibTrans" cxnId="{086EE437-8C70-534F-BAE9-8FC39230E3FD}">
      <dgm:prSet/>
      <dgm:spPr/>
      <dgm:t>
        <a:bodyPr/>
        <a:lstStyle/>
        <a:p>
          <a:endParaRPr lang="en-US"/>
        </a:p>
      </dgm:t>
    </dgm:pt>
    <dgm:pt modelId="{8BC6E136-3999-834F-B9F6-525231015F73}">
      <dgm:prSet phldrT="[Text]"/>
      <dgm:spPr/>
      <dgm:t>
        <a:bodyPr/>
        <a:lstStyle/>
        <a:p>
          <a:r>
            <a:rPr lang="en-US" dirty="0" smtClean="0"/>
            <a:t>convert to lower case</a:t>
          </a:r>
          <a:endParaRPr lang="en-US" dirty="0"/>
        </a:p>
      </dgm:t>
    </dgm:pt>
    <dgm:pt modelId="{C59A2DF5-38A7-DF44-9076-B676707FE2F8}" type="parTrans" cxnId="{2EAC2F26-FEDC-9F46-8AA4-B507D0C43B78}">
      <dgm:prSet/>
      <dgm:spPr/>
      <dgm:t>
        <a:bodyPr/>
        <a:lstStyle/>
        <a:p>
          <a:endParaRPr lang="en-US"/>
        </a:p>
      </dgm:t>
    </dgm:pt>
    <dgm:pt modelId="{A495AEF8-FA22-BA4F-9748-BF31DE5F9C73}" type="sibTrans" cxnId="{2EAC2F26-FEDC-9F46-8AA4-B507D0C43B78}">
      <dgm:prSet/>
      <dgm:spPr/>
      <dgm:t>
        <a:bodyPr/>
        <a:lstStyle/>
        <a:p>
          <a:endParaRPr lang="en-US"/>
        </a:p>
      </dgm:t>
    </dgm:pt>
    <dgm:pt modelId="{37A2479C-7A7C-0542-ADCA-8783CF5859C2}">
      <dgm:prSet phldrT="[Text]"/>
      <dgm:spPr/>
      <dgm:t>
        <a:bodyPr/>
        <a:lstStyle/>
        <a:p>
          <a:r>
            <a:rPr lang="en-US" dirty="0" smtClean="0"/>
            <a:t>save into csv file</a:t>
          </a:r>
          <a:endParaRPr lang="en-US" dirty="0"/>
        </a:p>
      </dgm:t>
    </dgm:pt>
    <dgm:pt modelId="{31F0B892-EC72-904D-AAE9-6D0EC630F977}" type="parTrans" cxnId="{6B2090D4-6FBB-7C4F-B3AC-E89FE57D80F6}">
      <dgm:prSet/>
      <dgm:spPr/>
      <dgm:t>
        <a:bodyPr/>
        <a:lstStyle/>
        <a:p>
          <a:endParaRPr lang="en-US"/>
        </a:p>
      </dgm:t>
    </dgm:pt>
    <dgm:pt modelId="{172E74F8-4232-5E48-A122-5A0C8057C27F}" type="sibTrans" cxnId="{6B2090D4-6FBB-7C4F-B3AC-E89FE57D80F6}">
      <dgm:prSet/>
      <dgm:spPr/>
      <dgm:t>
        <a:bodyPr/>
        <a:lstStyle/>
        <a:p>
          <a:endParaRPr lang="en-US"/>
        </a:p>
      </dgm:t>
    </dgm:pt>
    <dgm:pt modelId="{C01FF93D-BA37-7049-AB20-6BFB5CE66BA6}" type="pres">
      <dgm:prSet presAssocID="{A978FD6F-38C5-2848-8E37-9D8C8C5FEF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E17BA4-5C0C-B447-AB01-3943477A8DCA}" type="pres">
      <dgm:prSet presAssocID="{757934FD-9126-864F-8FFC-7BDF89D11BE4}" presName="parentText" presStyleLbl="node1" presStyleIdx="0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BD98846C-1092-5E44-AEA9-8AAC45CF8DD0}" type="pres">
      <dgm:prSet presAssocID="{757934FD-9126-864F-8FFC-7BDF89D11BE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10AA3-B335-A94F-B3F4-C188C83F73F5}" type="pres">
      <dgm:prSet presAssocID="{959C129E-DDEA-4343-A308-107F87896E03}" presName="parentText" presStyleLbl="node1" presStyleIdx="1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F3A5EBD2-B798-1642-B7C0-3A86E7CC9B20}" type="pres">
      <dgm:prSet presAssocID="{959C129E-DDEA-4343-A308-107F87896E0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37F62C-7000-3046-B7CE-4636CCEBFCBF}" srcId="{A978FD6F-38C5-2848-8E37-9D8C8C5FEF45}" destId="{959C129E-DDEA-4343-A308-107F87896E03}" srcOrd="1" destOrd="0" parTransId="{269C5F73-7005-614B-A960-8673ECD9CABD}" sibTransId="{5D6D90A8-C23D-8F4E-9493-543EF2E310A8}"/>
    <dgm:cxn modelId="{2EAC2F26-FEDC-9F46-8AA4-B507D0C43B78}" srcId="{959C129E-DDEA-4343-A308-107F87896E03}" destId="{8BC6E136-3999-834F-B9F6-525231015F73}" srcOrd="3" destOrd="0" parTransId="{C59A2DF5-38A7-DF44-9076-B676707FE2F8}" sibTransId="{A495AEF8-FA22-BA4F-9748-BF31DE5F9C73}"/>
    <dgm:cxn modelId="{EE363E39-A1A1-2D41-B2A0-976B281A9D9D}" type="presOf" srcId="{DBEE95BE-3103-6F49-948E-6E6A5A056A10}" destId="{F3A5EBD2-B798-1642-B7C0-3A86E7CC9B20}" srcOrd="0" destOrd="0" presId="urn:microsoft.com/office/officeart/2005/8/layout/vList2"/>
    <dgm:cxn modelId="{B6243B15-7636-7344-A730-8D234EB9B78E}" srcId="{A978FD6F-38C5-2848-8E37-9D8C8C5FEF45}" destId="{757934FD-9126-864F-8FFC-7BDF89D11BE4}" srcOrd="0" destOrd="0" parTransId="{E4C12DEE-7EB6-FE47-8F08-E8F5026B8AFD}" sibTransId="{890F4C72-E5B3-6B43-8955-5B3D61D59E24}"/>
    <dgm:cxn modelId="{362C6930-9541-0B4B-9D4E-793937B04105}" type="presOf" srcId="{DAFA5022-14CE-0741-BF1A-ED6DF08B8086}" destId="{F3A5EBD2-B798-1642-B7C0-3A86E7CC9B20}" srcOrd="0" destOrd="2" presId="urn:microsoft.com/office/officeart/2005/8/layout/vList2"/>
    <dgm:cxn modelId="{6B2090D4-6FBB-7C4F-B3AC-E89FE57D80F6}" srcId="{959C129E-DDEA-4343-A308-107F87896E03}" destId="{37A2479C-7A7C-0542-ADCA-8783CF5859C2}" srcOrd="4" destOrd="0" parTransId="{31F0B892-EC72-904D-AAE9-6D0EC630F977}" sibTransId="{172E74F8-4232-5E48-A122-5A0C8057C27F}"/>
    <dgm:cxn modelId="{5D603FA0-CDEB-6D47-A525-AA193FEDBC19}" type="presOf" srcId="{959C129E-DDEA-4343-A308-107F87896E03}" destId="{06D10AA3-B335-A94F-B3F4-C188C83F73F5}" srcOrd="0" destOrd="0" presId="urn:microsoft.com/office/officeart/2005/8/layout/vList2"/>
    <dgm:cxn modelId="{086EE437-8C70-534F-BAE9-8FC39230E3FD}" srcId="{959C129E-DDEA-4343-A308-107F87896E03}" destId="{DAFA5022-14CE-0741-BF1A-ED6DF08B8086}" srcOrd="2" destOrd="0" parTransId="{08BB17B3-B0DF-374A-8935-2E1EA535BBF6}" sibTransId="{89A5D9CB-F657-254E-9197-50193F266D80}"/>
    <dgm:cxn modelId="{3D127C51-4D1C-5D43-90C4-6D47F24468AA}" type="presOf" srcId="{37A2479C-7A7C-0542-ADCA-8783CF5859C2}" destId="{F3A5EBD2-B798-1642-B7C0-3A86E7CC9B20}" srcOrd="0" destOrd="4" presId="urn:microsoft.com/office/officeart/2005/8/layout/vList2"/>
    <dgm:cxn modelId="{BEA9FC7C-9D91-B343-BDD7-9B9569328553}" type="presOf" srcId="{8BC6E136-3999-834F-B9F6-525231015F73}" destId="{F3A5EBD2-B798-1642-B7C0-3A86E7CC9B20}" srcOrd="0" destOrd="3" presId="urn:microsoft.com/office/officeart/2005/8/layout/vList2"/>
    <dgm:cxn modelId="{EAAC30E5-EAB0-254A-A0DD-CC9B6FF1CD8D}" type="presOf" srcId="{F3D4E48F-3579-524D-B6CA-84DA9CD7B770}" destId="{BD98846C-1092-5E44-AEA9-8AAC45CF8DD0}" srcOrd="0" destOrd="0" presId="urn:microsoft.com/office/officeart/2005/8/layout/vList2"/>
    <dgm:cxn modelId="{568D4E5C-ED80-3B4D-9F16-BD9308AC234B}" srcId="{959C129E-DDEA-4343-A308-107F87896E03}" destId="{422DA9C4-20BB-9C4A-9AE3-CA6DF56E9663}" srcOrd="1" destOrd="0" parTransId="{E7912C2E-0A31-2147-BDC4-053AAD29DE53}" sibTransId="{6C114EB3-9946-524E-BF66-7CB77A31BCE5}"/>
    <dgm:cxn modelId="{6057AE9C-4CE8-DE44-9BAC-500B22B63FDA}" srcId="{757934FD-9126-864F-8FFC-7BDF89D11BE4}" destId="{F3D4E48F-3579-524D-B6CA-84DA9CD7B770}" srcOrd="0" destOrd="0" parTransId="{AFAA9E67-912C-0041-BEE2-01E0727ED3DF}" sibTransId="{970B72FE-0E4B-354C-894D-A4BD9565AF9E}"/>
    <dgm:cxn modelId="{418988C0-3493-6F42-B23D-46C72B71112E}" type="presOf" srcId="{422DA9C4-20BB-9C4A-9AE3-CA6DF56E9663}" destId="{F3A5EBD2-B798-1642-B7C0-3A86E7CC9B20}" srcOrd="0" destOrd="1" presId="urn:microsoft.com/office/officeart/2005/8/layout/vList2"/>
    <dgm:cxn modelId="{2C9F0008-B36D-B742-8B42-4B95381AB25C}" type="presOf" srcId="{65CB4458-39D1-CB42-A4C3-A68A722F3009}" destId="{BD98846C-1092-5E44-AEA9-8AAC45CF8DD0}" srcOrd="0" destOrd="1" presId="urn:microsoft.com/office/officeart/2005/8/layout/vList2"/>
    <dgm:cxn modelId="{D0A4E4FD-9EF1-B94A-A0E3-CB44B846BD9A}" srcId="{959C129E-DDEA-4343-A308-107F87896E03}" destId="{DBEE95BE-3103-6F49-948E-6E6A5A056A10}" srcOrd="0" destOrd="0" parTransId="{360E39A0-58FE-D346-A0B5-1F8A66180584}" sibTransId="{48355FED-47C6-1F45-A0FC-069B72D3DA41}"/>
    <dgm:cxn modelId="{911AA7E0-6508-924A-B2CF-B78469D648D1}" type="presOf" srcId="{757934FD-9126-864F-8FFC-7BDF89D11BE4}" destId="{2AE17BA4-5C0C-B447-AB01-3943477A8DCA}" srcOrd="0" destOrd="0" presId="urn:microsoft.com/office/officeart/2005/8/layout/vList2"/>
    <dgm:cxn modelId="{ABCD0A33-10AE-9341-BE7E-09B710C19884}" type="presOf" srcId="{A978FD6F-38C5-2848-8E37-9D8C8C5FEF45}" destId="{C01FF93D-BA37-7049-AB20-6BFB5CE66BA6}" srcOrd="0" destOrd="0" presId="urn:microsoft.com/office/officeart/2005/8/layout/vList2"/>
    <dgm:cxn modelId="{3805DD8A-27C6-4341-9A42-EE33E75C4678}" srcId="{757934FD-9126-864F-8FFC-7BDF89D11BE4}" destId="{65CB4458-39D1-CB42-A4C3-A68A722F3009}" srcOrd="1" destOrd="0" parTransId="{DF759B9F-B55B-AA45-B6F3-FE26B08028FE}" sibTransId="{78B081AC-FEFA-FB49-B5A3-94E678E2B8CA}"/>
    <dgm:cxn modelId="{4EBC8EBC-C4DC-D74A-8364-73BABF3EE7DA}" type="presParOf" srcId="{C01FF93D-BA37-7049-AB20-6BFB5CE66BA6}" destId="{2AE17BA4-5C0C-B447-AB01-3943477A8DCA}" srcOrd="0" destOrd="0" presId="urn:microsoft.com/office/officeart/2005/8/layout/vList2"/>
    <dgm:cxn modelId="{A28CE190-C472-364A-866C-F384F5967A05}" type="presParOf" srcId="{C01FF93D-BA37-7049-AB20-6BFB5CE66BA6}" destId="{BD98846C-1092-5E44-AEA9-8AAC45CF8DD0}" srcOrd="1" destOrd="0" presId="urn:microsoft.com/office/officeart/2005/8/layout/vList2"/>
    <dgm:cxn modelId="{D8D001A9-681B-8D49-B559-2E205741AD9C}" type="presParOf" srcId="{C01FF93D-BA37-7049-AB20-6BFB5CE66BA6}" destId="{06D10AA3-B335-A94F-B3F4-C188C83F73F5}" srcOrd="2" destOrd="0" presId="urn:microsoft.com/office/officeart/2005/8/layout/vList2"/>
    <dgm:cxn modelId="{EA9D2315-06EC-C348-8A3A-9D5BF71A570E}" type="presParOf" srcId="{C01FF93D-BA37-7049-AB20-6BFB5CE66BA6}" destId="{F3A5EBD2-B798-1642-B7C0-3A86E7CC9B2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78FD6F-38C5-2848-8E37-9D8C8C5FEF4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7934FD-9126-864F-8FFC-7BDF89D11BE4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Apply </a:t>
          </a:r>
          <a:r>
            <a:rPr lang="en-US" sz="3600" dirty="0" err="1" smtClean="0">
              <a:solidFill>
                <a:schemeClr val="tx1"/>
              </a:solidFill>
            </a:rPr>
            <a:t>stopwords</a:t>
          </a:r>
          <a:endParaRPr lang="en-US" sz="3600" dirty="0">
            <a:solidFill>
              <a:schemeClr val="tx1"/>
            </a:solidFill>
          </a:endParaRPr>
        </a:p>
      </dgm:t>
    </dgm:pt>
    <dgm:pt modelId="{E4C12DEE-7EB6-FE47-8F08-E8F5026B8AFD}" type="parTrans" cxnId="{B6243B15-7636-7344-A730-8D234EB9B78E}">
      <dgm:prSet/>
      <dgm:spPr/>
      <dgm:t>
        <a:bodyPr/>
        <a:lstStyle/>
        <a:p>
          <a:endParaRPr lang="en-US"/>
        </a:p>
      </dgm:t>
    </dgm:pt>
    <dgm:pt modelId="{890F4C72-E5B3-6B43-8955-5B3D61D59E24}" type="sibTrans" cxnId="{B6243B15-7636-7344-A730-8D234EB9B78E}">
      <dgm:prSet/>
      <dgm:spPr/>
      <dgm:t>
        <a:bodyPr/>
        <a:lstStyle/>
        <a:p>
          <a:endParaRPr lang="en-US"/>
        </a:p>
      </dgm:t>
    </dgm:pt>
    <dgm:pt modelId="{F3D4E48F-3579-524D-B6CA-84DA9CD7B770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3200" dirty="0" smtClean="0"/>
            <a:t>expanding the built-in stop-words</a:t>
          </a:r>
          <a:endParaRPr lang="en-US" sz="3200" dirty="0"/>
        </a:p>
      </dgm:t>
    </dgm:pt>
    <dgm:pt modelId="{AFAA9E67-912C-0041-BEE2-01E0727ED3DF}" type="parTrans" cxnId="{6057AE9C-4CE8-DE44-9BAC-500B22B63FDA}">
      <dgm:prSet/>
      <dgm:spPr/>
      <dgm:t>
        <a:bodyPr/>
        <a:lstStyle/>
        <a:p>
          <a:endParaRPr lang="en-US"/>
        </a:p>
      </dgm:t>
    </dgm:pt>
    <dgm:pt modelId="{970B72FE-0E4B-354C-894D-A4BD9565AF9E}" type="sibTrans" cxnId="{6057AE9C-4CE8-DE44-9BAC-500B22B63FDA}">
      <dgm:prSet/>
      <dgm:spPr/>
      <dgm:t>
        <a:bodyPr/>
        <a:lstStyle/>
        <a:p>
          <a:endParaRPr lang="en-US"/>
        </a:p>
      </dgm:t>
    </dgm:pt>
    <dgm:pt modelId="{959C129E-DDEA-4343-A308-107F87896E0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Topic Modeling </a:t>
          </a:r>
          <a:endParaRPr lang="en-US" sz="3600" dirty="0">
            <a:solidFill>
              <a:schemeClr val="tx1"/>
            </a:solidFill>
          </a:endParaRPr>
        </a:p>
      </dgm:t>
    </dgm:pt>
    <dgm:pt modelId="{269C5F73-7005-614B-A960-8673ECD9CABD}" type="parTrans" cxnId="{9A37F62C-7000-3046-B7CE-4636CCEBFCBF}">
      <dgm:prSet/>
      <dgm:spPr/>
      <dgm:t>
        <a:bodyPr/>
        <a:lstStyle/>
        <a:p>
          <a:endParaRPr lang="en-US"/>
        </a:p>
      </dgm:t>
    </dgm:pt>
    <dgm:pt modelId="{5D6D90A8-C23D-8F4E-9493-543EF2E310A8}" type="sibTrans" cxnId="{9A37F62C-7000-3046-B7CE-4636CCEBFCBF}">
      <dgm:prSet/>
      <dgm:spPr/>
      <dgm:t>
        <a:bodyPr/>
        <a:lstStyle/>
        <a:p>
          <a:endParaRPr lang="en-US"/>
        </a:p>
      </dgm:t>
    </dgm:pt>
    <dgm:pt modelId="{DBEE95BE-3103-6F49-948E-6E6A5A056A10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800" dirty="0" err="1" smtClean="0"/>
            <a:t>Tfidf</a:t>
          </a:r>
          <a:r>
            <a:rPr lang="en-US" sz="2800" dirty="0" smtClean="0"/>
            <a:t> + NMF</a:t>
          </a:r>
          <a:endParaRPr lang="en-US" sz="2800" dirty="0"/>
        </a:p>
      </dgm:t>
    </dgm:pt>
    <dgm:pt modelId="{360E39A0-58FE-D346-A0B5-1F8A66180584}" type="parTrans" cxnId="{D0A4E4FD-9EF1-B94A-A0E3-CB44B846BD9A}">
      <dgm:prSet/>
      <dgm:spPr/>
      <dgm:t>
        <a:bodyPr/>
        <a:lstStyle/>
        <a:p>
          <a:endParaRPr lang="en-US"/>
        </a:p>
      </dgm:t>
    </dgm:pt>
    <dgm:pt modelId="{48355FED-47C6-1F45-A0FC-069B72D3DA41}" type="sibTrans" cxnId="{D0A4E4FD-9EF1-B94A-A0E3-CB44B846BD9A}">
      <dgm:prSet/>
      <dgm:spPr/>
      <dgm:t>
        <a:bodyPr/>
        <a:lstStyle/>
        <a:p>
          <a:endParaRPr lang="en-US"/>
        </a:p>
      </dgm:t>
    </dgm:pt>
    <dgm:pt modelId="{8F96AE5F-2E3B-8346-8204-57AD73A50023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3200" dirty="0" err="1" smtClean="0"/>
            <a:t>pos</a:t>
          </a:r>
          <a:r>
            <a:rPr lang="en-US" sz="3200" dirty="0" smtClean="0"/>
            <a:t>-tag the text</a:t>
          </a:r>
          <a:endParaRPr lang="en-US" sz="3200" dirty="0"/>
        </a:p>
      </dgm:t>
    </dgm:pt>
    <dgm:pt modelId="{7480F8AF-D97C-5E4E-869B-9F67CD5E8F0A}" type="parTrans" cxnId="{1BCFEA08-0FEE-7341-B1AF-F80DE302A189}">
      <dgm:prSet/>
      <dgm:spPr/>
      <dgm:t>
        <a:bodyPr/>
        <a:lstStyle/>
        <a:p>
          <a:endParaRPr lang="en-US"/>
        </a:p>
      </dgm:t>
    </dgm:pt>
    <dgm:pt modelId="{EEEF4829-C56F-1D4E-B32E-CEAF0528E788}" type="sibTrans" cxnId="{1BCFEA08-0FEE-7341-B1AF-F80DE302A189}">
      <dgm:prSet/>
      <dgm:spPr/>
      <dgm:t>
        <a:bodyPr/>
        <a:lstStyle/>
        <a:p>
          <a:endParaRPr lang="en-US"/>
        </a:p>
      </dgm:t>
    </dgm:pt>
    <dgm:pt modelId="{FCE886FA-9C21-3644-BC7D-613983202415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2800" dirty="0" smtClean="0"/>
            <a:t>6 topics, 20 top-words</a:t>
          </a:r>
          <a:endParaRPr lang="en-US" sz="2800" dirty="0"/>
        </a:p>
      </dgm:t>
    </dgm:pt>
    <dgm:pt modelId="{EA46506B-22BB-854F-84F4-082E7DDA78B2}" type="parTrans" cxnId="{90B39F60-AF00-564C-9260-A6629EB1A4F0}">
      <dgm:prSet/>
      <dgm:spPr/>
      <dgm:t>
        <a:bodyPr/>
        <a:lstStyle/>
        <a:p>
          <a:endParaRPr lang="en-US"/>
        </a:p>
      </dgm:t>
    </dgm:pt>
    <dgm:pt modelId="{8CA96601-EE5B-6C42-B19C-F7037E41F4E7}" type="sibTrans" cxnId="{90B39F60-AF00-564C-9260-A6629EB1A4F0}">
      <dgm:prSet/>
      <dgm:spPr/>
      <dgm:t>
        <a:bodyPr/>
        <a:lstStyle/>
        <a:p>
          <a:endParaRPr lang="en-US"/>
        </a:p>
      </dgm:t>
    </dgm:pt>
    <dgm:pt modelId="{C01FF93D-BA37-7049-AB20-6BFB5CE66BA6}" type="pres">
      <dgm:prSet presAssocID="{A978FD6F-38C5-2848-8E37-9D8C8C5FEF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E17BA4-5C0C-B447-AB01-3943477A8DCA}" type="pres">
      <dgm:prSet presAssocID="{757934FD-9126-864F-8FFC-7BDF89D11BE4}" presName="parentText" presStyleLbl="node1" presStyleIdx="0" presStyleCnt="2" custScaleY="68385" custLinFactNeighborX="-6563" custLinFactNeighborY="-2360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BD98846C-1092-5E44-AEA9-8AAC45CF8DD0}" type="pres">
      <dgm:prSet presAssocID="{757934FD-9126-864F-8FFC-7BDF89D11BE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10AA3-B335-A94F-B3F4-C188C83F73F5}" type="pres">
      <dgm:prSet presAssocID="{959C129E-DDEA-4343-A308-107F87896E03}" presName="parentText" presStyleLbl="node1" presStyleIdx="1" presStyleCnt="2" custScaleY="68690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F3A5EBD2-B798-1642-B7C0-3A86E7CC9B20}" type="pres">
      <dgm:prSet presAssocID="{959C129E-DDEA-4343-A308-107F87896E0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CFEA08-0FEE-7341-B1AF-F80DE302A189}" srcId="{757934FD-9126-864F-8FFC-7BDF89D11BE4}" destId="{8F96AE5F-2E3B-8346-8204-57AD73A50023}" srcOrd="0" destOrd="0" parTransId="{7480F8AF-D97C-5E4E-869B-9F67CD5E8F0A}" sibTransId="{EEEF4829-C56F-1D4E-B32E-CEAF0528E788}"/>
    <dgm:cxn modelId="{2C9BE088-1964-3E49-B3E6-82F2680229A7}" type="presOf" srcId="{757934FD-9126-864F-8FFC-7BDF89D11BE4}" destId="{2AE17BA4-5C0C-B447-AB01-3943477A8DCA}" srcOrd="0" destOrd="0" presId="urn:microsoft.com/office/officeart/2005/8/layout/vList2"/>
    <dgm:cxn modelId="{B6243B15-7636-7344-A730-8D234EB9B78E}" srcId="{A978FD6F-38C5-2848-8E37-9D8C8C5FEF45}" destId="{757934FD-9126-864F-8FFC-7BDF89D11BE4}" srcOrd="0" destOrd="0" parTransId="{E4C12DEE-7EB6-FE47-8F08-E8F5026B8AFD}" sibTransId="{890F4C72-E5B3-6B43-8955-5B3D61D59E24}"/>
    <dgm:cxn modelId="{D0A4E4FD-9EF1-B94A-A0E3-CB44B846BD9A}" srcId="{959C129E-DDEA-4343-A308-107F87896E03}" destId="{DBEE95BE-3103-6F49-948E-6E6A5A056A10}" srcOrd="0" destOrd="0" parTransId="{360E39A0-58FE-D346-A0B5-1F8A66180584}" sibTransId="{48355FED-47C6-1F45-A0FC-069B72D3DA41}"/>
    <dgm:cxn modelId="{00B160F1-C611-F547-AAA2-820E1C20CBCE}" type="presOf" srcId="{8F96AE5F-2E3B-8346-8204-57AD73A50023}" destId="{BD98846C-1092-5E44-AEA9-8AAC45CF8DD0}" srcOrd="0" destOrd="0" presId="urn:microsoft.com/office/officeart/2005/8/layout/vList2"/>
    <dgm:cxn modelId="{DD6CB9A8-7BB2-EF4C-B3E4-B8B58DD1DEFA}" type="presOf" srcId="{F3D4E48F-3579-524D-B6CA-84DA9CD7B770}" destId="{BD98846C-1092-5E44-AEA9-8AAC45CF8DD0}" srcOrd="0" destOrd="1" presId="urn:microsoft.com/office/officeart/2005/8/layout/vList2"/>
    <dgm:cxn modelId="{5618ECCE-0621-344A-842B-EFAA2EBD9FA6}" type="presOf" srcId="{DBEE95BE-3103-6F49-948E-6E6A5A056A10}" destId="{F3A5EBD2-B798-1642-B7C0-3A86E7CC9B20}" srcOrd="0" destOrd="0" presId="urn:microsoft.com/office/officeart/2005/8/layout/vList2"/>
    <dgm:cxn modelId="{90B39F60-AF00-564C-9260-A6629EB1A4F0}" srcId="{959C129E-DDEA-4343-A308-107F87896E03}" destId="{FCE886FA-9C21-3644-BC7D-613983202415}" srcOrd="1" destOrd="0" parTransId="{EA46506B-22BB-854F-84F4-082E7DDA78B2}" sibTransId="{8CA96601-EE5B-6C42-B19C-F7037E41F4E7}"/>
    <dgm:cxn modelId="{6057AE9C-4CE8-DE44-9BAC-500B22B63FDA}" srcId="{757934FD-9126-864F-8FFC-7BDF89D11BE4}" destId="{F3D4E48F-3579-524D-B6CA-84DA9CD7B770}" srcOrd="1" destOrd="0" parTransId="{AFAA9E67-912C-0041-BEE2-01E0727ED3DF}" sibTransId="{970B72FE-0E4B-354C-894D-A4BD9565AF9E}"/>
    <dgm:cxn modelId="{33C2051F-166A-4340-8A4A-CEEED2C4B663}" type="presOf" srcId="{A978FD6F-38C5-2848-8E37-9D8C8C5FEF45}" destId="{C01FF93D-BA37-7049-AB20-6BFB5CE66BA6}" srcOrd="0" destOrd="0" presId="urn:microsoft.com/office/officeart/2005/8/layout/vList2"/>
    <dgm:cxn modelId="{9A37F62C-7000-3046-B7CE-4636CCEBFCBF}" srcId="{A978FD6F-38C5-2848-8E37-9D8C8C5FEF45}" destId="{959C129E-DDEA-4343-A308-107F87896E03}" srcOrd="1" destOrd="0" parTransId="{269C5F73-7005-614B-A960-8673ECD9CABD}" sibTransId="{5D6D90A8-C23D-8F4E-9493-543EF2E310A8}"/>
    <dgm:cxn modelId="{5D497BE7-67D2-3840-BBEF-534A08BF9D67}" type="presOf" srcId="{959C129E-DDEA-4343-A308-107F87896E03}" destId="{06D10AA3-B335-A94F-B3F4-C188C83F73F5}" srcOrd="0" destOrd="0" presId="urn:microsoft.com/office/officeart/2005/8/layout/vList2"/>
    <dgm:cxn modelId="{573CDFC0-4F18-2C48-BAF0-CE48F20A1C06}" type="presOf" srcId="{FCE886FA-9C21-3644-BC7D-613983202415}" destId="{F3A5EBD2-B798-1642-B7C0-3A86E7CC9B20}" srcOrd="0" destOrd="1" presId="urn:microsoft.com/office/officeart/2005/8/layout/vList2"/>
    <dgm:cxn modelId="{212A7537-D5C8-8B4E-ABEC-9700CA7B25B3}" type="presParOf" srcId="{C01FF93D-BA37-7049-AB20-6BFB5CE66BA6}" destId="{2AE17BA4-5C0C-B447-AB01-3943477A8DCA}" srcOrd="0" destOrd="0" presId="urn:microsoft.com/office/officeart/2005/8/layout/vList2"/>
    <dgm:cxn modelId="{9BD545B4-DBE5-6347-B1E3-3D19420A34ED}" type="presParOf" srcId="{C01FF93D-BA37-7049-AB20-6BFB5CE66BA6}" destId="{BD98846C-1092-5E44-AEA9-8AAC45CF8DD0}" srcOrd="1" destOrd="0" presId="urn:microsoft.com/office/officeart/2005/8/layout/vList2"/>
    <dgm:cxn modelId="{F70BD899-A8D6-1848-AA3F-2B672BD98035}" type="presParOf" srcId="{C01FF93D-BA37-7049-AB20-6BFB5CE66BA6}" destId="{06D10AA3-B335-A94F-B3F4-C188C83F73F5}" srcOrd="2" destOrd="0" presId="urn:microsoft.com/office/officeart/2005/8/layout/vList2"/>
    <dgm:cxn modelId="{244BDEBF-3F81-B44E-A49F-05E951BD7C03}" type="presParOf" srcId="{C01FF93D-BA37-7049-AB20-6BFB5CE66BA6}" destId="{F3A5EBD2-B798-1642-B7C0-3A86E7CC9B2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17BA4-5C0C-B447-AB01-3943477A8DCA}">
      <dsp:nvSpPr>
        <dsp:cNvPr id="0" name=""/>
        <dsp:cNvSpPr/>
      </dsp:nvSpPr>
      <dsp:spPr>
        <a:xfrm>
          <a:off x="0" y="104400"/>
          <a:ext cx="7315200" cy="779219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Raw text files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0" y="104400"/>
        <a:ext cx="7315200" cy="779219"/>
      </dsp:txXfrm>
    </dsp:sp>
    <dsp:sp modelId="{BD98846C-1092-5E44-AEA9-8AAC45CF8DD0}">
      <dsp:nvSpPr>
        <dsp:cNvPr id="0" name=""/>
        <dsp:cNvSpPr/>
      </dsp:nvSpPr>
      <dsp:spPr>
        <a:xfrm>
          <a:off x="0" y="883620"/>
          <a:ext cx="7315200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 smtClean="0"/>
            <a:t>split the books into chapters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 smtClean="0"/>
            <a:t>bundle into one documents</a:t>
          </a:r>
          <a:endParaRPr lang="en-US" sz="2800" kern="1200" dirty="0"/>
        </a:p>
      </dsp:txBody>
      <dsp:txXfrm>
        <a:off x="0" y="883620"/>
        <a:ext cx="7315200" cy="968760"/>
      </dsp:txXfrm>
    </dsp:sp>
    <dsp:sp modelId="{06D10AA3-B335-A94F-B3F4-C188C83F73F5}">
      <dsp:nvSpPr>
        <dsp:cNvPr id="0" name=""/>
        <dsp:cNvSpPr/>
      </dsp:nvSpPr>
      <dsp:spPr>
        <a:xfrm>
          <a:off x="0" y="1852380"/>
          <a:ext cx="7315200" cy="779219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Pre-processing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0" y="1852380"/>
        <a:ext cx="7315200" cy="779219"/>
      </dsp:txXfrm>
    </dsp:sp>
    <dsp:sp modelId="{F3A5EBD2-B798-1642-B7C0-3A86E7CC9B20}">
      <dsp:nvSpPr>
        <dsp:cNvPr id="0" name=""/>
        <dsp:cNvSpPr/>
      </dsp:nvSpPr>
      <dsp:spPr>
        <a:xfrm>
          <a:off x="0" y="2631599"/>
          <a:ext cx="7315200" cy="23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 smtClean="0"/>
            <a:t>remove accents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 smtClean="0"/>
            <a:t>word tokenize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 smtClean="0"/>
            <a:t>remove punctuations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 smtClean="0"/>
            <a:t>convert to lower case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 smtClean="0"/>
            <a:t>save into csv file</a:t>
          </a:r>
          <a:endParaRPr lang="en-US" sz="2800" kern="1200" dirty="0"/>
        </a:p>
      </dsp:txBody>
      <dsp:txXfrm>
        <a:off x="0" y="2631599"/>
        <a:ext cx="7315200" cy="2384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17BA4-5C0C-B447-AB01-3943477A8DCA}">
      <dsp:nvSpPr>
        <dsp:cNvPr id="0" name=""/>
        <dsp:cNvSpPr/>
      </dsp:nvSpPr>
      <dsp:spPr>
        <a:xfrm>
          <a:off x="0" y="122519"/>
          <a:ext cx="7315200" cy="832108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Apply </a:t>
          </a:r>
          <a:r>
            <a:rPr lang="en-US" sz="3600" kern="1200" dirty="0" err="1" smtClean="0">
              <a:solidFill>
                <a:schemeClr val="tx1"/>
              </a:solidFill>
            </a:rPr>
            <a:t>stopwords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0" y="122519"/>
        <a:ext cx="7315200" cy="832108"/>
      </dsp:txXfrm>
    </dsp:sp>
    <dsp:sp modelId="{BD98846C-1092-5E44-AEA9-8AAC45CF8DD0}">
      <dsp:nvSpPr>
        <dsp:cNvPr id="0" name=""/>
        <dsp:cNvSpPr/>
      </dsp:nvSpPr>
      <dsp:spPr>
        <a:xfrm>
          <a:off x="0" y="994320"/>
          <a:ext cx="7315200" cy="168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 err="1" smtClean="0"/>
            <a:t>pos</a:t>
          </a:r>
          <a:r>
            <a:rPr lang="en-US" sz="3200" kern="1200" dirty="0" smtClean="0"/>
            <a:t>-tag the text</a:t>
          </a:r>
          <a:endParaRPr lang="en-US" sz="3200" kern="1200" dirty="0"/>
        </a:p>
        <a:p>
          <a:pPr marL="285750" lvl="1" indent="-285750" algn="l" defTabSz="14224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 smtClean="0"/>
            <a:t>expanding the built-in stop-words</a:t>
          </a:r>
          <a:endParaRPr lang="en-US" sz="3200" kern="1200" dirty="0"/>
        </a:p>
      </dsp:txBody>
      <dsp:txXfrm>
        <a:off x="0" y="994320"/>
        <a:ext cx="7315200" cy="1681875"/>
      </dsp:txXfrm>
    </dsp:sp>
    <dsp:sp modelId="{06D10AA3-B335-A94F-B3F4-C188C83F73F5}">
      <dsp:nvSpPr>
        <dsp:cNvPr id="0" name=""/>
        <dsp:cNvSpPr/>
      </dsp:nvSpPr>
      <dsp:spPr>
        <a:xfrm>
          <a:off x="0" y="2676195"/>
          <a:ext cx="7315200" cy="835819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Topic Modeling 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0" y="2676195"/>
        <a:ext cx="7315200" cy="835819"/>
      </dsp:txXfrm>
    </dsp:sp>
    <dsp:sp modelId="{F3A5EBD2-B798-1642-B7C0-3A86E7CC9B20}">
      <dsp:nvSpPr>
        <dsp:cNvPr id="0" name=""/>
        <dsp:cNvSpPr/>
      </dsp:nvSpPr>
      <dsp:spPr>
        <a:xfrm>
          <a:off x="0" y="3512015"/>
          <a:ext cx="7315200" cy="1446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 err="1" smtClean="0"/>
            <a:t>Tfidf</a:t>
          </a:r>
          <a:r>
            <a:rPr lang="en-US" sz="2800" kern="1200" dirty="0" smtClean="0"/>
            <a:t> + NMF</a:t>
          </a:r>
          <a:endParaRPr lang="en-US" sz="2800" kern="1200" dirty="0"/>
        </a:p>
        <a:p>
          <a:pPr marL="285750" lvl="1" indent="-285750" algn="l" defTabSz="12446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 smtClean="0"/>
            <a:t>6 topics, 20 top-words</a:t>
          </a:r>
          <a:endParaRPr lang="en-US" sz="2800" kern="1200" dirty="0"/>
        </a:p>
      </dsp:txBody>
      <dsp:txXfrm>
        <a:off x="0" y="3512015"/>
        <a:ext cx="7315200" cy="1446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5F8F0-FF44-3844-8677-24DE53377C97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1CF02-C0E0-F44B-8C67-2F038061B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62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1CF02-C0E0-F44B-8C67-2F038061B5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74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Maurice Leblanc</a:t>
            </a:r>
            <a:br>
              <a:rPr lang="en-US" dirty="0" smtClean="0"/>
            </a:br>
            <a:r>
              <a:rPr lang="en-US" dirty="0" err="1" smtClean="0"/>
              <a:t>Lupin</a:t>
            </a:r>
            <a:r>
              <a:rPr lang="en-US" dirty="0"/>
              <a:t> </a:t>
            </a:r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– 4</a:t>
            </a:r>
          </a:p>
          <a:p>
            <a:r>
              <a:rPr lang="en-US" dirty="0" smtClean="0"/>
              <a:t>Carla Moestafa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Sentiments  in the Books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236" y="3487118"/>
            <a:ext cx="7315200" cy="258821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236" y="712923"/>
            <a:ext cx="7315199" cy="257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16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The Return of</a:t>
            </a:r>
            <a:br>
              <a:rPr lang="en-US" sz="2800" dirty="0" smtClean="0"/>
            </a:br>
            <a:r>
              <a:rPr lang="en-US" sz="2800" dirty="0" err="1" smtClean="0"/>
              <a:t>Arsène</a:t>
            </a:r>
            <a:r>
              <a:rPr lang="en-US" sz="2800" dirty="0" smtClean="0"/>
              <a:t> </a:t>
            </a:r>
            <a:r>
              <a:rPr lang="en-US" sz="2800" dirty="0" err="1" smtClean="0"/>
              <a:t>Lupin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Dominant Topic : </a:t>
            </a:r>
            <a:r>
              <a:rPr lang="en-US" sz="2000" dirty="0" smtClean="0"/>
              <a:t>Topic#4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201247"/>
              </p:ext>
            </p:extLst>
          </p:nvPr>
        </p:nvGraphicFramePr>
        <p:xfrm>
          <a:off x="5418568" y="767376"/>
          <a:ext cx="3619105" cy="5585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355"/>
                <a:gridCol w="1802750"/>
              </a:tblGrid>
              <a:tr h="373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Chapter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Topic# </a:t>
                      </a:r>
                      <a:endParaRPr lang="ro-RO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C_01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C_02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C_03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C_04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C_05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C_06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C_07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C_08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3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C_09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C_10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C_11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3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C_12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C_13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C_14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C_15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C_16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C_17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C_18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C_19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88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ome thoughts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should have started the workflow by preparing a corpus with higher definition, breaking down the chapters into sub-chapter or lines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Improve stop-words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FUTURE IMPROVEMENTS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Try other topic modeling</a:t>
            </a:r>
          </a:p>
          <a:p>
            <a:r>
              <a:rPr lang="en-US" sz="2400" dirty="0" smtClean="0"/>
              <a:t>Do more in depth sentiment analysis</a:t>
            </a:r>
          </a:p>
          <a:p>
            <a:r>
              <a:rPr lang="en-US" sz="2400" dirty="0" smtClean="0"/>
              <a:t>Character analysis and interactions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999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DATA</a:t>
            </a:r>
          </a:p>
          <a:p>
            <a:r>
              <a:rPr lang="en-US" sz="2800" dirty="0" smtClean="0"/>
              <a:t>Maurice Leblanc, </a:t>
            </a:r>
            <a:r>
              <a:rPr lang="en-US" sz="2800" dirty="0" err="1" smtClean="0"/>
              <a:t>Arsène</a:t>
            </a:r>
            <a:r>
              <a:rPr lang="en-US" sz="2800" dirty="0" smtClean="0"/>
              <a:t> </a:t>
            </a:r>
            <a:r>
              <a:rPr lang="en-US" sz="2800" dirty="0" err="1" smtClean="0"/>
              <a:t>Lupin</a:t>
            </a:r>
            <a:r>
              <a:rPr lang="en-US" sz="2800" dirty="0" smtClean="0"/>
              <a:t>, Books</a:t>
            </a:r>
          </a:p>
          <a:p>
            <a:r>
              <a:rPr lang="en-US" sz="2800" dirty="0" smtClean="0"/>
              <a:t>10 books:</a:t>
            </a:r>
          </a:p>
          <a:p>
            <a:pPr lvl="1"/>
            <a:r>
              <a:rPr lang="en-US" sz="2000" dirty="0" smtClean="0"/>
              <a:t>The extraordinary </a:t>
            </a:r>
            <a:r>
              <a:rPr lang="en-US" sz="2000" dirty="0"/>
              <a:t>a</a:t>
            </a:r>
            <a:r>
              <a:rPr lang="en-US" sz="2000" dirty="0" smtClean="0"/>
              <a:t>dventures of </a:t>
            </a:r>
            <a:r>
              <a:rPr lang="en-US" sz="2000" dirty="0" err="1" smtClean="0"/>
              <a:t>Arsène</a:t>
            </a:r>
            <a:r>
              <a:rPr lang="en-US" sz="2000" dirty="0" smtClean="0"/>
              <a:t> </a:t>
            </a:r>
            <a:r>
              <a:rPr lang="en-US" sz="2000" dirty="0" err="1" smtClean="0"/>
              <a:t>Lupin</a:t>
            </a:r>
            <a:r>
              <a:rPr lang="en-US" sz="2000" dirty="0" smtClean="0"/>
              <a:t>, Gentleman-Burglar</a:t>
            </a:r>
          </a:p>
          <a:p>
            <a:pPr lvl="1"/>
            <a:r>
              <a:rPr lang="en-US" sz="2000" dirty="0" err="1" smtClean="0"/>
              <a:t>Arsène</a:t>
            </a:r>
            <a:r>
              <a:rPr lang="en-US" sz="2000" dirty="0" smtClean="0"/>
              <a:t> </a:t>
            </a:r>
            <a:r>
              <a:rPr lang="en-US" sz="2000" dirty="0" err="1" smtClean="0"/>
              <a:t>Lupin</a:t>
            </a:r>
            <a:r>
              <a:rPr lang="en-US" sz="2000" dirty="0" smtClean="0"/>
              <a:t> vs </a:t>
            </a:r>
            <a:r>
              <a:rPr lang="en-US" sz="2000" dirty="0" err="1" smtClean="0"/>
              <a:t>Herlock</a:t>
            </a:r>
            <a:r>
              <a:rPr lang="en-US" sz="2000" dirty="0" smtClean="0"/>
              <a:t> </a:t>
            </a:r>
            <a:r>
              <a:rPr lang="en-US" sz="2000" dirty="0" err="1" smtClean="0"/>
              <a:t>Sholmes</a:t>
            </a:r>
            <a:endParaRPr lang="en-US" sz="2000" dirty="0" smtClean="0"/>
          </a:p>
          <a:p>
            <a:pPr lvl="1"/>
            <a:r>
              <a:rPr lang="en-US" sz="2000" dirty="0" smtClean="0"/>
              <a:t>The hollow needle</a:t>
            </a:r>
          </a:p>
          <a:p>
            <a:pPr lvl="1"/>
            <a:r>
              <a:rPr lang="en-US" sz="2000" dirty="0" smtClean="0"/>
              <a:t>The blonde lady</a:t>
            </a:r>
          </a:p>
          <a:p>
            <a:pPr lvl="1"/>
            <a:r>
              <a:rPr lang="en-US" sz="2000" dirty="0" smtClean="0"/>
              <a:t>The crystal </a:t>
            </a:r>
            <a:r>
              <a:rPr lang="en-US" sz="2000" dirty="0"/>
              <a:t>s</a:t>
            </a:r>
            <a:r>
              <a:rPr lang="en-US" sz="2000" dirty="0" smtClean="0"/>
              <a:t>topper</a:t>
            </a:r>
          </a:p>
          <a:p>
            <a:pPr lvl="1"/>
            <a:r>
              <a:rPr lang="en-US" sz="2000" dirty="0" smtClean="0"/>
              <a:t>The confessions of </a:t>
            </a:r>
            <a:r>
              <a:rPr lang="en-US" sz="2000" dirty="0" err="1" smtClean="0"/>
              <a:t>Arsène</a:t>
            </a:r>
            <a:r>
              <a:rPr lang="en-US" sz="2000" dirty="0" smtClean="0"/>
              <a:t> </a:t>
            </a:r>
            <a:r>
              <a:rPr lang="en-US" sz="2000" dirty="0" err="1" smtClean="0"/>
              <a:t>Lupin</a:t>
            </a:r>
            <a:endParaRPr lang="en-US" sz="2000" dirty="0" smtClean="0"/>
          </a:p>
          <a:p>
            <a:pPr lvl="1"/>
            <a:r>
              <a:rPr lang="en-US" sz="2000" dirty="0" smtClean="0"/>
              <a:t>The double life of </a:t>
            </a:r>
            <a:r>
              <a:rPr lang="en-US" sz="2000" dirty="0" err="1" smtClean="0"/>
              <a:t>Arsène</a:t>
            </a:r>
            <a:r>
              <a:rPr lang="en-US" sz="2000" dirty="0" smtClean="0"/>
              <a:t> </a:t>
            </a:r>
            <a:r>
              <a:rPr lang="en-US" sz="2000" dirty="0" err="1" smtClean="0"/>
              <a:t>Lupin</a:t>
            </a:r>
            <a:endParaRPr lang="en-US" sz="2000" dirty="0" smtClean="0"/>
          </a:p>
          <a:p>
            <a:pPr lvl="1"/>
            <a:r>
              <a:rPr lang="en-US" sz="2000" dirty="0" smtClean="0"/>
              <a:t>The secret of </a:t>
            </a:r>
            <a:r>
              <a:rPr lang="en-US" sz="2000" dirty="0" err="1" smtClean="0"/>
              <a:t>Sarek</a:t>
            </a:r>
            <a:endParaRPr lang="en-US" sz="2000" dirty="0" smtClean="0"/>
          </a:p>
          <a:p>
            <a:pPr lvl="1"/>
            <a:r>
              <a:rPr lang="en-US" sz="2000" dirty="0" smtClean="0"/>
              <a:t>The secret tomb</a:t>
            </a:r>
          </a:p>
          <a:p>
            <a:pPr lvl="1"/>
            <a:r>
              <a:rPr lang="en-US" sz="2000" dirty="0" smtClean="0"/>
              <a:t>The return of </a:t>
            </a:r>
            <a:r>
              <a:rPr lang="en-US" sz="2000" dirty="0" err="1" smtClean="0"/>
              <a:t>Arsène</a:t>
            </a:r>
            <a:r>
              <a:rPr lang="en-US" sz="2000" dirty="0" smtClean="0"/>
              <a:t> </a:t>
            </a:r>
            <a:r>
              <a:rPr lang="en-US" sz="2000" dirty="0" err="1" smtClean="0"/>
              <a:t>Lupin</a:t>
            </a:r>
            <a:endParaRPr lang="en-US" sz="2000" dirty="0" smtClean="0"/>
          </a:p>
          <a:p>
            <a:r>
              <a:rPr lang="en-US" dirty="0" smtClean="0"/>
              <a:t>128 bundled chapters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sz="26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7" y="2835290"/>
            <a:ext cx="2533710" cy="157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207618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082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938494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708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91" y="863790"/>
            <a:ext cx="4934447" cy="5121275"/>
          </a:xfrm>
        </p:spPr>
      </p:pic>
      <p:sp>
        <p:nvSpPr>
          <p:cNvPr id="7" name="TextBox 6"/>
          <p:cNvSpPr txBox="1"/>
          <p:nvPr/>
        </p:nvSpPr>
        <p:spPr>
          <a:xfrm>
            <a:off x="8705589" y="863790"/>
            <a:ext cx="290603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ome interpretations:</a:t>
            </a:r>
          </a:p>
          <a:p>
            <a:r>
              <a:rPr lang="en-US" sz="1400" dirty="0" smtClean="0"/>
              <a:t>Topic </a:t>
            </a:r>
            <a:r>
              <a:rPr lang="en-US" sz="1400" dirty="0"/>
              <a:t>1 : </a:t>
            </a:r>
            <a:endParaRPr lang="en-US" sz="1400" dirty="0" smtClean="0"/>
          </a:p>
          <a:p>
            <a:r>
              <a:rPr lang="en-US" sz="1400" dirty="0" smtClean="0"/>
              <a:t>death </a:t>
            </a:r>
            <a:r>
              <a:rPr lang="en-US" sz="1400" dirty="0"/>
              <a:t>in daily life setting                                           </a:t>
            </a:r>
            <a:r>
              <a:rPr lang="en-US" sz="1400" dirty="0" smtClean="0"/>
              <a:t> </a:t>
            </a:r>
          </a:p>
          <a:p>
            <a:endParaRPr lang="en-US" sz="1400" dirty="0"/>
          </a:p>
          <a:p>
            <a:r>
              <a:rPr lang="en-US" sz="1400" dirty="0" smtClean="0"/>
              <a:t>Topic </a:t>
            </a:r>
            <a:r>
              <a:rPr lang="en-US" sz="1400" dirty="0"/>
              <a:t>2 : </a:t>
            </a:r>
            <a:endParaRPr lang="en-US" sz="1400" dirty="0" smtClean="0"/>
          </a:p>
          <a:p>
            <a:r>
              <a:rPr lang="en-US" sz="1400" dirty="0" smtClean="0"/>
              <a:t>unusual? death in a holiday setting (island , monster, island</a:t>
            </a:r>
            <a:r>
              <a:rPr lang="en-US" sz="1400" dirty="0"/>
              <a:t>, motorboat</a:t>
            </a:r>
            <a:r>
              <a:rPr lang="en-US" sz="1400" dirty="0" smtClean="0"/>
              <a:t>...)</a:t>
            </a:r>
          </a:p>
          <a:p>
            <a:endParaRPr lang="en-US" sz="1400" dirty="0"/>
          </a:p>
          <a:p>
            <a:r>
              <a:rPr lang="en-US" sz="1400" dirty="0" smtClean="0"/>
              <a:t>Topic </a:t>
            </a:r>
            <a:r>
              <a:rPr lang="en-US" sz="1400" dirty="0"/>
              <a:t>3 : </a:t>
            </a:r>
            <a:endParaRPr lang="en-US" sz="1400" dirty="0" smtClean="0"/>
          </a:p>
          <a:p>
            <a:r>
              <a:rPr lang="en-US" sz="1400" dirty="0" smtClean="0"/>
              <a:t>road trip/holiday </a:t>
            </a:r>
            <a:r>
              <a:rPr lang="en-US" sz="1400" dirty="0"/>
              <a:t>(caravan, orchard, hillocks, </a:t>
            </a:r>
            <a:r>
              <a:rPr lang="en-US" sz="1400" dirty="0" smtClean="0"/>
              <a:t>pool) &amp; valuable </a:t>
            </a:r>
            <a:r>
              <a:rPr lang="en-US" sz="1400" dirty="0"/>
              <a:t>(earrings, medals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r>
              <a:rPr lang="en-US" sz="1400" dirty="0" smtClean="0"/>
              <a:t> </a:t>
            </a:r>
            <a:r>
              <a:rPr lang="en-US" sz="1400" dirty="0"/>
              <a:t>Topic 4 : </a:t>
            </a:r>
            <a:endParaRPr lang="en-US" sz="1400" dirty="0" smtClean="0"/>
          </a:p>
          <a:p>
            <a:r>
              <a:rPr lang="en-US" sz="1400" dirty="0" smtClean="0"/>
              <a:t>nobility</a:t>
            </a:r>
            <a:r>
              <a:rPr lang="en-US" sz="1400" dirty="0"/>
              <a:t>, valuable documents, secrecy </a:t>
            </a:r>
          </a:p>
          <a:p>
            <a:endParaRPr lang="en-US" sz="1400" dirty="0" smtClean="0"/>
          </a:p>
          <a:p>
            <a:r>
              <a:rPr lang="en-US" sz="1400" dirty="0" smtClean="0"/>
              <a:t>Topic </a:t>
            </a:r>
            <a:r>
              <a:rPr lang="en-US" sz="1400" dirty="0"/>
              <a:t>5 : special </a:t>
            </a:r>
            <a:r>
              <a:rPr lang="en-US" sz="1400" dirty="0" smtClean="0"/>
              <a:t>substance/material </a:t>
            </a:r>
            <a:r>
              <a:rPr lang="en-US" sz="1400" dirty="0"/>
              <a:t>(</a:t>
            </a:r>
            <a:r>
              <a:rPr lang="en-US" sz="1400" dirty="0" err="1"/>
              <a:t>godstone</a:t>
            </a:r>
            <a:r>
              <a:rPr lang="en-US" sz="1400" dirty="0"/>
              <a:t>, radium, </a:t>
            </a:r>
            <a:r>
              <a:rPr lang="en-US" sz="1400" dirty="0" err="1"/>
              <a:t>menhirs</a:t>
            </a:r>
            <a:r>
              <a:rPr lang="en-US" sz="1400" dirty="0"/>
              <a:t>, particle</a:t>
            </a:r>
            <a:r>
              <a:rPr lang="en-US" sz="1400" dirty="0" smtClean="0"/>
              <a:t>),l </a:t>
            </a:r>
            <a:r>
              <a:rPr lang="en-US" sz="1400" dirty="0" err="1" smtClean="0"/>
              <a:t>egend</a:t>
            </a:r>
            <a:r>
              <a:rPr lang="en-US" sz="1400" dirty="0" smtClean="0"/>
              <a:t>/history (prophet</a:t>
            </a:r>
            <a:r>
              <a:rPr lang="en-US" sz="1400" dirty="0"/>
              <a:t>, </a:t>
            </a:r>
            <a:r>
              <a:rPr lang="en-US" sz="1400" dirty="0" err="1"/>
              <a:t>menhir</a:t>
            </a:r>
            <a:r>
              <a:rPr lang="en-US" sz="1400" dirty="0"/>
              <a:t>, crypts, centuries) </a:t>
            </a:r>
          </a:p>
          <a:p>
            <a:endParaRPr lang="en-US" sz="1400" dirty="0" smtClean="0"/>
          </a:p>
          <a:p>
            <a:r>
              <a:rPr lang="en-US" sz="1400" dirty="0" smtClean="0"/>
              <a:t>Topic </a:t>
            </a:r>
            <a:r>
              <a:rPr lang="en-US" sz="1400" dirty="0"/>
              <a:t>6 : </a:t>
            </a:r>
            <a:r>
              <a:rPr lang="en-US" sz="1400" dirty="0" smtClean="0"/>
              <a:t>jewelry, (gambling/game</a:t>
            </a:r>
            <a:r>
              <a:rPr lang="en-US" sz="1400" dirty="0"/>
              <a:t>) party? (poker, bridge, guests)</a:t>
            </a:r>
          </a:p>
        </p:txBody>
      </p:sp>
    </p:spTree>
    <p:extLst>
      <p:ext uri="{BB962C8B-B14F-4D97-AF65-F5344CB8AC3E}">
        <p14:creationId xmlns:p14="http://schemas.microsoft.com/office/powerpoint/2010/main" val="199064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03" y="433952"/>
            <a:ext cx="2988679" cy="59773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721" y="433952"/>
            <a:ext cx="2969762" cy="59395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622" y="459957"/>
            <a:ext cx="2975676" cy="595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8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28" y="325465"/>
            <a:ext cx="3029955" cy="6059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08" y="325464"/>
            <a:ext cx="3037668" cy="6075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101" y="310037"/>
            <a:ext cx="3037668" cy="607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1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Topics in </a:t>
            </a:r>
            <a:br>
              <a:rPr lang="en-US" dirty="0" smtClean="0"/>
            </a:br>
            <a:r>
              <a:rPr lang="en-US" dirty="0" smtClean="0"/>
              <a:t>Book </a:t>
            </a:r>
            <a:r>
              <a:rPr lang="en-US" dirty="0" smtClean="0"/>
              <a:t>1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606376"/>
              </p:ext>
            </p:extLst>
          </p:nvPr>
        </p:nvGraphicFramePr>
        <p:xfrm>
          <a:off x="5294582" y="2168311"/>
          <a:ext cx="3492957" cy="3722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648"/>
                <a:gridCol w="1751309"/>
              </a:tblGrid>
              <a:tr h="37341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Chapter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2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Topic# </a:t>
                      </a:r>
                      <a:endParaRPr lang="ro-RO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C_01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3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C_02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3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C_03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C_04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C_05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3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C_06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C_07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3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C_08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3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C_09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94582" y="1069383"/>
            <a:ext cx="4267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BOOK 1: Gentleman Burglar</a:t>
            </a:r>
          </a:p>
          <a:p>
            <a:r>
              <a:rPr lang="en-US" sz="2400" b="1" dirty="0" smtClean="0"/>
              <a:t>Dominant Topic = Topic </a:t>
            </a:r>
            <a:r>
              <a:rPr lang="en-US" sz="2400" b="1" dirty="0" smtClean="0"/>
              <a:t>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805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232" y="3424428"/>
            <a:ext cx="5923306" cy="24688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232" y="743050"/>
            <a:ext cx="5923306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1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12">
      <a:dk1>
        <a:srgbClr val="000000"/>
      </a:dk1>
      <a:lt1>
        <a:srgbClr val="FFFFFF"/>
      </a:lt1>
      <a:dk2>
        <a:srgbClr val="545454"/>
      </a:dk2>
      <a:lt2>
        <a:srgbClr val="FEFFFF"/>
      </a:lt2>
      <a:accent1>
        <a:srgbClr val="00539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4567</TotalTime>
  <Words>352</Words>
  <Application>Microsoft Macintosh PowerPoint</Application>
  <PresentationFormat>Widescreen</PresentationFormat>
  <Paragraphs>127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Corbel</vt:lpstr>
      <vt:lpstr>Helvetica Neue</vt:lpstr>
      <vt:lpstr>Mangal</vt:lpstr>
      <vt:lpstr>Wingdings 2</vt:lpstr>
      <vt:lpstr>Frame</vt:lpstr>
      <vt:lpstr>Maurice Leblanc Lupin Books</vt:lpstr>
      <vt:lpstr>Data Source:    </vt:lpstr>
      <vt:lpstr>PRE-PROCESSING</vt:lpstr>
      <vt:lpstr>TOPIC MODELING</vt:lpstr>
      <vt:lpstr>TOPIC MODELING</vt:lpstr>
      <vt:lpstr>PowerPoint Presentation</vt:lpstr>
      <vt:lpstr>PowerPoint Presentation</vt:lpstr>
      <vt:lpstr>Example of Topics in  Book 1 </vt:lpstr>
      <vt:lpstr>SENTIMENT ANALYSIS</vt:lpstr>
      <vt:lpstr>Negative Sentiments  in the Books</vt:lpstr>
      <vt:lpstr>Book 16  The Return of Arsène Lupin  Dominant Topic : Topic#4 </vt:lpstr>
      <vt:lpstr>some thoughts…</vt:lpstr>
      <vt:lpstr>FUTURE IMPROVEMENTS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Maurice Leblanc Lupin Books</dc:title>
  <dc:creator>Carla Moestafa</dc:creator>
  <cp:lastModifiedBy>Carla Moestafa</cp:lastModifiedBy>
  <cp:revision>30</cp:revision>
  <dcterms:created xsi:type="dcterms:W3CDTF">2021-02-26T09:58:07Z</dcterms:created>
  <dcterms:modified xsi:type="dcterms:W3CDTF">2021-03-01T14:08:52Z</dcterms:modified>
</cp:coreProperties>
</file>