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7" r:id="rId2"/>
    <p:sldId id="335" r:id="rId3"/>
    <p:sldId id="337" r:id="rId4"/>
    <p:sldId id="408" r:id="rId5"/>
    <p:sldId id="409" r:id="rId6"/>
    <p:sldId id="420" r:id="rId7"/>
    <p:sldId id="396" r:id="rId8"/>
    <p:sldId id="421" r:id="rId9"/>
    <p:sldId id="432" r:id="rId10"/>
    <p:sldId id="388" r:id="rId11"/>
    <p:sldId id="427" r:id="rId12"/>
    <p:sldId id="429" r:id="rId13"/>
    <p:sldId id="433" r:id="rId14"/>
    <p:sldId id="434" r:id="rId15"/>
    <p:sldId id="415" r:id="rId16"/>
    <p:sldId id="416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83" r:id="rId26"/>
    <p:sldId id="349" r:id="rId27"/>
    <p:sldId id="350" r:id="rId28"/>
    <p:sldId id="351" r:id="rId29"/>
    <p:sldId id="352" r:id="rId30"/>
    <p:sldId id="358" r:id="rId31"/>
    <p:sldId id="359" r:id="rId32"/>
    <p:sldId id="36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431" r:id="rId41"/>
    <p:sldId id="368" r:id="rId42"/>
    <p:sldId id="369" r:id="rId43"/>
    <p:sldId id="353" r:id="rId44"/>
    <p:sldId id="354" r:id="rId45"/>
    <p:sldId id="355" r:id="rId46"/>
    <p:sldId id="356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2" r:id="rId59"/>
    <p:sldId id="319" r:id="rId60"/>
  </p:sldIdLst>
  <p:sldSz cx="9144000" cy="6858000" type="screen4x3"/>
  <p:notesSz cx="7099300" cy="1023461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65">
          <p15:clr>
            <a:srgbClr val="A4A3A4"/>
          </p15:clr>
        </p15:guide>
        <p15:guide id="2" orient="horz" pos="3879">
          <p15:clr>
            <a:srgbClr val="A4A3A4"/>
          </p15:clr>
        </p15:guide>
        <p15:guide id="3" orient="horz" pos="663">
          <p15:clr>
            <a:srgbClr val="A4A3A4"/>
          </p15:clr>
        </p15:guide>
        <p15:guide id="4" orient="horz" pos="231">
          <p15:clr>
            <a:srgbClr val="A4A3A4"/>
          </p15:clr>
        </p15:guide>
        <p15:guide id="5" pos="298">
          <p15:clr>
            <a:srgbClr val="A4A3A4"/>
          </p15:clr>
        </p15:guide>
        <p15:guide id="6" pos="5466">
          <p15:clr>
            <a:srgbClr val="A4A3A4"/>
          </p15:clr>
        </p15:guide>
        <p15:guide id="7" pos="2818">
          <p15:clr>
            <a:srgbClr val="A4A3A4"/>
          </p15:clr>
        </p15:guide>
        <p15:guide id="8" pos="29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1140" y="-136"/>
      </p:cViewPr>
      <p:guideLst>
        <p:guide orient="horz" pos="865"/>
        <p:guide orient="horz" pos="3879"/>
        <p:guide orient="horz" pos="663"/>
        <p:guide orient="horz" pos="231"/>
        <p:guide pos="298"/>
        <p:guide pos="5466"/>
        <p:guide pos="2818"/>
        <p:guide pos="29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8C939A-40D3-468C-A6BA-747357A1C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68602-B6F7-4755-B36B-5B27968D9A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82620-7702-46A1-8D99-AFC0AACCE1BF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A9D2-B896-4314-954E-40B3A62C11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4D39F-4529-4DE5-BB3E-646987BA0D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92489-CBE5-4DEF-AA2B-99DD9CF9D16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231F7C-C3AA-4C3C-B976-6CF171874E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C948A-05B1-4D27-8EC6-8E04D059DFE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F4BB4-0507-4955-8827-138FEB64AC58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99C137-CAFC-4ABB-BFEB-43D178B295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7C41A63-EC92-4239-AFD6-3837FD1D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52DE0-53D0-44D6-A1EF-CB6767236B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3D16D-E697-412C-9490-AD32C588D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28698-143D-40ED-9DA1-2289C443375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5A1D0-C926-4DEF-A68A-C6A747C1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D543F-4319-44E9-B4D4-13CD1A8D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5AA7-A6FC-4F34-8FF1-D9F6FD950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427AA-FFD1-4E53-A7FB-037F576AD91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6336-03C2-4454-B3E1-485615CD0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A986-5819-4C24-83F5-7A64CDE81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9FED1-EF6F-476D-8CD1-842D42BF706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5"/>
          <p:cNvSpPr>
            <a:spLocks noGrp="1"/>
          </p:cNvSpPr>
          <p:nvPr>
            <p:ph type="title"/>
          </p:nvPr>
        </p:nvSpPr>
        <p:spPr bwMode="auto">
          <a:xfrm>
            <a:off x="468313" y="360363"/>
            <a:ext cx="8204200" cy="684212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cap="none" dirty="0">
                <a:latin typeface="Arial" charset="0"/>
                <a:cs typeface="Arial" charset="0"/>
              </a:rPr>
              <a:t>8. Operation</a:t>
            </a:r>
          </a:p>
        </p:txBody>
      </p:sp>
      <p:sp>
        <p:nvSpPr>
          <p:cNvPr id="18436" name="Fußzeilenplatzhalter 1"/>
          <p:cNvSpPr>
            <a:spLocks noGrp="1"/>
          </p:cNvSpPr>
          <p:nvPr>
            <p:ph type="ftr" sz="quarter" idx="18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latin typeface="Arial" charset="0"/>
                <a:cs typeface="Arial" charset="0"/>
              </a:rPr>
              <a:t>TUV ME │ QM 001 - ISO 9001:2015 Awareness Training │ REVISION 01│ ISSUE DATE 28.12.2015</a:t>
            </a:r>
            <a:endParaRPr lang="de-DE" dirty="0">
              <a:latin typeface="Arial" charset="0"/>
              <a:cs typeface="Arial" charset="0"/>
            </a:endParaRPr>
          </a:p>
        </p:txBody>
      </p:sp>
      <p:sp>
        <p:nvSpPr>
          <p:cNvPr id="18437" name="Foliennummernplatzhalter 2"/>
          <p:cNvSpPr>
            <a:spLocks noGrp="1"/>
          </p:cNvSpPr>
          <p:nvPr>
            <p:ph type="sldNum" sz="quarter" idx="19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F6F759-2D28-46AB-9F1E-786CA5ED7A28}" type="slidenum">
              <a:rPr lang="de-DE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de-DE">
              <a:latin typeface="Arial" charset="0"/>
              <a:cs typeface="Arial" charset="0"/>
            </a:endParaRPr>
          </a:p>
        </p:txBody>
      </p:sp>
      <p:pic>
        <p:nvPicPr>
          <p:cNvPr id="9" name="Picture 28" descr="logo RGB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7196309" y="354012"/>
            <a:ext cx="1474616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12893" y="1357241"/>
            <a:ext cx="8384742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Tx/>
              <a:defRPr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8.7 Control of nonconforming outputs</a:t>
            </a:r>
          </a:p>
          <a:p>
            <a:pPr marL="447675" lvl="1" indent="-177800" eaLnBrk="1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defRPr/>
            </a:pPr>
            <a:endParaRPr lang="en-US" sz="1600" dirty="0"/>
          </a:p>
        </p:txBody>
      </p:sp>
      <p:sp>
        <p:nvSpPr>
          <p:cNvPr id="7" name="Down Arrow Callout 6"/>
          <p:cNvSpPr/>
          <p:nvPr/>
        </p:nvSpPr>
        <p:spPr>
          <a:xfrm>
            <a:off x="913842" y="1810770"/>
            <a:ext cx="7778796" cy="892090"/>
          </a:xfrm>
          <a:prstGeom prst="downArrowCallo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Identify and control to prevent their unintended use or delivery</a:t>
            </a:r>
          </a:p>
        </p:txBody>
      </p:sp>
      <p:sp>
        <p:nvSpPr>
          <p:cNvPr id="8" name="Rectangle 7"/>
          <p:cNvSpPr/>
          <p:nvPr/>
        </p:nvSpPr>
        <p:spPr>
          <a:xfrm>
            <a:off x="913841" y="2684372"/>
            <a:ext cx="7753117" cy="46932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Take appropriate action – during or after service provision, after delivery of product</a:t>
            </a:r>
          </a:p>
        </p:txBody>
      </p:sp>
      <p:sp>
        <p:nvSpPr>
          <p:cNvPr id="2" name="Rectangle 1"/>
          <p:cNvSpPr/>
          <p:nvPr/>
        </p:nvSpPr>
        <p:spPr>
          <a:xfrm>
            <a:off x="913841" y="3254189"/>
            <a:ext cx="7753117" cy="43030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How to deal?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28968" y="3808458"/>
            <a:ext cx="3757152" cy="38996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Correction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28968" y="4256725"/>
            <a:ext cx="3757152" cy="50451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Segregation, containment, return or suspension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28968" y="4830329"/>
            <a:ext cx="3757152" cy="38996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Informing to the customer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33451" y="5292043"/>
            <a:ext cx="3757152" cy="38996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Obtain acceptance under concession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13840" y="5779077"/>
            <a:ext cx="7753117" cy="52183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Conformity to the requirements shall be verified after correction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909805" y="3808458"/>
            <a:ext cx="3757152" cy="187355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Retain documented information that: </a:t>
            </a:r>
          </a:p>
          <a:p>
            <a:endParaRPr lang="en-US" sz="5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Describes nonconformity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Describes the action taken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Describes any concessions obtained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Authority deciding the action </a:t>
            </a:r>
          </a:p>
        </p:txBody>
      </p:sp>
    </p:spTree>
    <p:extLst>
      <p:ext uri="{BB962C8B-B14F-4D97-AF65-F5344CB8AC3E}">
        <p14:creationId xmlns:p14="http://schemas.microsoft.com/office/powerpoint/2010/main" val="211580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6"/>
          <p:cNvSpPr>
            <a:spLocks noGrp="1"/>
          </p:cNvSpPr>
          <p:nvPr>
            <p:ph type="ctrTitle"/>
          </p:nvPr>
        </p:nvSpPr>
        <p:spPr bwMode="auto">
          <a:xfrm>
            <a:off x="449263" y="3708400"/>
            <a:ext cx="7974890" cy="1449388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de-DE" cap="none" dirty="0">
                <a:latin typeface="Arial" charset="0"/>
                <a:cs typeface="Arial" charset="0"/>
              </a:rPr>
              <a:t>Thanks</a:t>
            </a:r>
          </a:p>
        </p:txBody>
      </p:sp>
      <p:sp>
        <p:nvSpPr>
          <p:cNvPr id="51202" name="Rechteck 3"/>
          <p:cNvSpPr>
            <a:spLocks noChangeArrowheads="1"/>
          </p:cNvSpPr>
          <p:nvPr/>
        </p:nvSpPr>
        <p:spPr bwMode="auto">
          <a:xfrm>
            <a:off x="379413" y="5334000"/>
            <a:ext cx="28781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chemeClr val="tx2"/>
                </a:solidFill>
                <a:ea typeface="+mj-ea"/>
              </a:rPr>
              <a:t>www.tuvme.com</a:t>
            </a:r>
          </a:p>
          <a:p>
            <a:r>
              <a:rPr lang="de-DE" dirty="0">
                <a:solidFill>
                  <a:schemeClr val="tx2"/>
                </a:solidFill>
                <a:ea typeface="+mj-ea"/>
              </a:rPr>
              <a:t>www.tuv-nord.com </a:t>
            </a:r>
          </a:p>
        </p:txBody>
      </p:sp>
      <p:pic>
        <p:nvPicPr>
          <p:cNvPr id="51203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/>
          <a:srcRect t="31" b="31"/>
          <a:stretch>
            <a:fillRect/>
          </a:stretch>
        </p:blipFill>
        <p:spPr>
          <a:xfrm>
            <a:off x="179388" y="179388"/>
            <a:ext cx="8785225" cy="34607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On-screen Show (4:3)</PresentationFormat>
  <Paragraphs>21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Sergius Musekura</dc:creator>
  <cp:lastModifiedBy>Sergius Musekura</cp:lastModifiedBy>
  <cp:revision>1</cp:revision>
  <dcterms:modified xsi:type="dcterms:W3CDTF">2020-12-10T16:37:53Z</dcterms:modified>
</cp:coreProperties>
</file>