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{Name}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{School}</a:t>
            </a:r>
          </a:p>
          <a:p>
            <a:pPr algn="ctr"/>
            <a:r>
              <a:rPr lang="en-US" sz="1600" dirty="0"/>
              <a:t>for successfully completing his/her </a:t>
            </a:r>
            <a:r>
              <a:rPr lang="en-US" sz="1600" dirty="0" smtClean="0"/>
              <a:t>{Hours</a:t>
            </a:r>
            <a:r>
              <a:rPr lang="en-US" sz="1600" dirty="0"/>
              <a:t>} hours of On-the-Job Training in </a:t>
            </a:r>
            <a:r>
              <a:rPr lang="en-US" sz="1600" dirty="0" err="1"/>
              <a:t>Creotec</a:t>
            </a:r>
            <a:r>
              <a:rPr lang="en-US" sz="1600" dirty="0"/>
              <a:t> Philippines Inc. relevant and related to his/her course, {Course}.</a:t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{Date} at </a:t>
            </a:r>
            <a:r>
              <a:rPr lang="en-US" sz="1600" dirty="0" err="1"/>
              <a:t>Creotec</a:t>
            </a:r>
            <a:r>
              <a:rPr lang="en-US" sz="1600" dirty="0"/>
              <a:t> Philippines Inc., Laguna Technopark, </a:t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