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C591-62D3-4D32-8A65-92A4A57C2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78285-F597-47FD-BFC2-A5155F133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D83-C4E5-47EF-84F7-EAEC2C15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AC90-380A-4C75-B054-F6481167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3E1C-C18E-412E-B034-66B51357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6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98F8-BC57-423B-A6E3-15E75A72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69235-7467-4970-A687-83C10797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1270-A9F7-4348-8247-7621BA54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028AA-BE8F-4454-BA77-2363EBA1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98D9-C37E-4E4E-ADC8-40204938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2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E191B-D037-411E-9B31-6FA21B3BC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4789A-68AD-4EE2-BCB5-00F5D6B6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9A7A-5937-4BF0-96C3-5F67B95B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FABE-C10E-4AA6-9FC8-21B3B3A5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734B0-0AD1-45A7-99DC-74579412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23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F567-46EA-43A9-8CD0-444CE8A0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024C-2483-43CA-AE92-FFB7669A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7095-9B8F-4670-95EA-B266B430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D690-1BC4-416D-85EA-83D34909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50C3-1E84-4C61-BD1E-6D3C89C5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28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DA54-FA24-4AA1-974F-D3C9672E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6A34-079E-4430-B635-AB9A6BF8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8CCD-7AAE-48F7-AA1E-691AF6FA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66F1-1169-4A4F-9E5A-FE04BB0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5C23-DE03-4388-9BD8-8594EBC3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5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F481-5C26-43E9-8AEE-0E12FE04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FE85-E007-4D66-8E13-8419D22AD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43461-4327-4E14-B73F-2B54C666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E4601-A421-4529-89DD-097FC91D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CD482-4667-4667-8BFA-351E98B4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EB7A8-80FB-4BD4-96BB-0EA12EDF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30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2FA8-B6D3-4814-A039-34710DE6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D4D8-D570-4E11-8C8C-C47FC565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B5DE5-2D97-4E39-82E1-E6CFC8DC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E4F82-FFAF-4A84-858E-28238961E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794BC-9449-4E62-A638-4CAAFA48B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C336C-3930-4235-ACD0-F3A82BA1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6BA37-6622-4223-9E98-44CAA3FB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AD4E0-AD72-4894-8AB4-3FD6A5E3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5AA9-B978-4C6E-BA4B-1093119B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1B7FD-8513-4A83-8150-EB965400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31749-189B-431A-B38F-C0BEA2C5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6910B-2DC7-4076-8B1C-526522AD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FAF29-4A2F-4C51-8774-BFD8E7B2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54A45-82D4-4D16-8AA8-0122ED0B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440D6-3ECA-4835-937C-0EDD61BE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68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6123-E642-4A53-88E5-AB41B21C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1241-5689-4FAF-89C7-8765C347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BD7B6-01B6-4626-BBDA-528BA62DA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A6D9C-6909-4F9B-8E0D-123E0B02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962CC-927C-46E4-9542-4C71B785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E43A-DED3-4099-9E05-FFC884EF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0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C21E-B62E-49D5-91C6-F4B861BC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FBAC8-4BD9-4213-A16F-05A2A2599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DE74-3DC4-427B-9E3A-4745F110E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97EAB-3F32-48B8-BCF2-B6EB1E92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2F97D-4852-4B0A-9901-175BEB47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1F876-A7E4-4AD3-A7EB-7F755414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F15BC-76AD-4198-A87D-3D4A37F9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123F-D40C-4D58-A546-357C44A7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C89A-BDEF-4C58-B176-ED48D3439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9F04-3E85-440F-8A4C-73C10F389CF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7479-D2E6-4779-9F29-FDBE343C9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0EB8-FFDE-48BE-8D7A-2E62B2ADE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D305-0867-45F7-A5BE-354D59232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48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1DFECA-BB78-4E1A-9316-AA8E314C0D63}"/>
              </a:ext>
            </a:extLst>
          </p:cNvPr>
          <p:cNvSpPr/>
          <p:nvPr/>
        </p:nvSpPr>
        <p:spPr>
          <a:xfrm>
            <a:off x="5081795" y="377726"/>
            <a:ext cx="202840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C423-68F3-470A-8471-153FF031CFBE}"/>
              </a:ext>
            </a:extLst>
          </p:cNvPr>
          <p:cNvSpPr/>
          <p:nvPr/>
        </p:nvSpPr>
        <p:spPr>
          <a:xfrm>
            <a:off x="2623108" y="1596904"/>
            <a:ext cx="202840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Music/Videos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33DD5-80E7-42A3-9F9C-75FDC0CDD66D}"/>
              </a:ext>
            </a:extLst>
          </p:cNvPr>
          <p:cNvSpPr/>
          <p:nvPr/>
        </p:nvSpPr>
        <p:spPr>
          <a:xfrm>
            <a:off x="158203" y="1596905"/>
            <a:ext cx="202840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About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FA660A-167E-444B-8BF4-6ECF675825B8}"/>
              </a:ext>
            </a:extLst>
          </p:cNvPr>
          <p:cNvSpPr/>
          <p:nvPr/>
        </p:nvSpPr>
        <p:spPr>
          <a:xfrm>
            <a:off x="5081796" y="1596904"/>
            <a:ext cx="202840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Store (external)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B26DA-6087-455D-9950-0D4E799E1C17}"/>
              </a:ext>
            </a:extLst>
          </p:cNvPr>
          <p:cNvSpPr/>
          <p:nvPr/>
        </p:nvSpPr>
        <p:spPr>
          <a:xfrm>
            <a:off x="7540487" y="1596904"/>
            <a:ext cx="202840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DDC42-3B36-4568-89F8-7BB038AEA7C1}"/>
              </a:ext>
            </a:extLst>
          </p:cNvPr>
          <p:cNvSpPr/>
          <p:nvPr/>
        </p:nvSpPr>
        <p:spPr>
          <a:xfrm>
            <a:off x="9999178" y="1596904"/>
            <a:ext cx="202840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3815A-DE78-4284-BD3D-11A62E4B8BFE}"/>
              </a:ext>
            </a:extLst>
          </p:cNvPr>
          <p:cNvSpPr/>
          <p:nvPr/>
        </p:nvSpPr>
        <p:spPr>
          <a:xfrm>
            <a:off x="158203" y="3535017"/>
            <a:ext cx="202840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7919C8-208C-425D-958F-C19CA9208C21}"/>
              </a:ext>
            </a:extLst>
          </p:cNvPr>
          <p:cNvSpPr/>
          <p:nvPr/>
        </p:nvSpPr>
        <p:spPr>
          <a:xfrm>
            <a:off x="2623107" y="3535016"/>
            <a:ext cx="202840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Individual 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41988-55FE-47E0-940C-A8DD63F63959}"/>
              </a:ext>
            </a:extLst>
          </p:cNvPr>
          <p:cNvSpPr/>
          <p:nvPr/>
        </p:nvSpPr>
        <p:spPr>
          <a:xfrm>
            <a:off x="10163595" y="3535015"/>
            <a:ext cx="202840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Buy tickets (external)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45D5B1-FB00-4D12-A6F7-AA9AE83B7BA8}"/>
              </a:ext>
            </a:extLst>
          </p:cNvPr>
          <p:cNvSpPr/>
          <p:nvPr/>
        </p:nvSpPr>
        <p:spPr>
          <a:xfrm>
            <a:off x="7540487" y="3535015"/>
            <a:ext cx="202840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Social (External)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56BF92-B9D3-4740-9E67-1D521CDE53A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095998" y="1027083"/>
            <a:ext cx="1" cy="569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DC42B5-522C-4746-B282-A4289B1E9974}"/>
              </a:ext>
            </a:extLst>
          </p:cNvPr>
          <p:cNvCxnSpPr>
            <a:cxnSpLocks/>
          </p:cNvCxnSpPr>
          <p:nvPr/>
        </p:nvCxnSpPr>
        <p:spPr>
          <a:xfrm>
            <a:off x="1175509" y="1302113"/>
            <a:ext cx="9840975" cy="6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734A99-A9BC-48FE-B701-5D0E429C3C45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1013380" y="1311993"/>
            <a:ext cx="1" cy="28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EC0684-6588-4499-A015-12E8A1C0CB35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8554689" y="1302113"/>
            <a:ext cx="1" cy="294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D24D32-C549-4F43-A639-AD8FD3264400}"/>
              </a:ext>
            </a:extLst>
          </p:cNvPr>
          <p:cNvCxnSpPr/>
          <p:nvPr/>
        </p:nvCxnSpPr>
        <p:spPr>
          <a:xfrm flipH="1" flipV="1">
            <a:off x="1166187" y="1311993"/>
            <a:ext cx="1" cy="294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4B6177-FE16-4389-826B-2F4D3D731146}"/>
              </a:ext>
            </a:extLst>
          </p:cNvPr>
          <p:cNvCxnSpPr/>
          <p:nvPr/>
        </p:nvCxnSpPr>
        <p:spPr>
          <a:xfrm flipH="1" flipV="1">
            <a:off x="3631092" y="1311993"/>
            <a:ext cx="1" cy="294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2D4CFA-4B7C-4C1A-B0DF-95728A47EF5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1172406" y="2246262"/>
            <a:ext cx="0" cy="1288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073A62-BF07-431B-9100-83DE54240343}"/>
              </a:ext>
            </a:extLst>
          </p:cNvPr>
          <p:cNvCxnSpPr/>
          <p:nvPr/>
        </p:nvCxnSpPr>
        <p:spPr>
          <a:xfrm flipH="1" flipV="1">
            <a:off x="3631091" y="3240224"/>
            <a:ext cx="1" cy="294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F303A2-38B3-47CD-BB21-546D9FA78667}"/>
              </a:ext>
            </a:extLst>
          </p:cNvPr>
          <p:cNvCxnSpPr>
            <a:cxnSpLocks/>
          </p:cNvCxnSpPr>
          <p:nvPr/>
        </p:nvCxnSpPr>
        <p:spPr>
          <a:xfrm>
            <a:off x="1175509" y="3230343"/>
            <a:ext cx="2455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D5E74F-E5C4-418F-9039-1A925326BC24}"/>
              </a:ext>
            </a:extLst>
          </p:cNvPr>
          <p:cNvCxnSpPr>
            <a:cxnSpLocks/>
          </p:cNvCxnSpPr>
          <p:nvPr/>
        </p:nvCxnSpPr>
        <p:spPr>
          <a:xfrm flipV="1">
            <a:off x="8554689" y="2246261"/>
            <a:ext cx="0" cy="1288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C6EA6E-0DB4-4E85-9F80-7672009F191C}"/>
              </a:ext>
            </a:extLst>
          </p:cNvPr>
          <p:cNvCxnSpPr>
            <a:cxnSpLocks/>
          </p:cNvCxnSpPr>
          <p:nvPr/>
        </p:nvCxnSpPr>
        <p:spPr>
          <a:xfrm flipV="1">
            <a:off x="11013380" y="2246261"/>
            <a:ext cx="0" cy="1288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Johnston</dc:creator>
  <cp:lastModifiedBy>Alice Johnston</cp:lastModifiedBy>
  <cp:revision>2</cp:revision>
  <dcterms:created xsi:type="dcterms:W3CDTF">2017-11-15T19:35:47Z</dcterms:created>
  <dcterms:modified xsi:type="dcterms:W3CDTF">2017-11-15T19:46:04Z</dcterms:modified>
</cp:coreProperties>
</file>