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843500" y="762575"/>
            <a:ext cx="5457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Mini teste de usabilidade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66950" y="3027650"/>
            <a:ext cx="70101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Sistema de interação entre aluno e professor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8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Especialista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Fernando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Avanços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95400" y="1588450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90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Criação do botão “voltar” nas páginas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“plano de aulas”, “arquivos”, “notas”, “alunos inscritos” e “alunos que acessaram”, todas acessadas atráves da página de relatórios do modo professor.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Maior visibilidade do título “Relatórios” na página inicial do professor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388850" y="289950"/>
            <a:ext cx="63663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Série de passos a serem seguidos pelos usuários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59850" y="1337250"/>
            <a:ext cx="45384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Modo aluno: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Cadastro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Envio de mensagens para um professor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Acesso a página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Acesso as notas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Envio de uma publicação para o site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os horário de aula de um professor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Baixar arquivos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e enviar mensagem em um fórum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488900" y="1337250"/>
            <a:ext cx="46551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Modo professor: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Cadastro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novas publicações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Enviar um aviso para todos os alunos     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alunos que acessaram a página de determinada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Enviar notas de alunos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Enviar arquivos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 o plano de aulas de uma matéria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Enviar publicação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1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Iniciante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Carlos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62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pequena dificuldade para voltar das páginas acessadas através da página de relatórios.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2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Iniciante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Luciana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44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dificuldade para voltar das páginas acessadas através da página de relatórios e para perceber que o controle do professor tava na parte de “relatórios” na página inicial.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Iniciante Avançado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André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32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dificuldade para perceber que o controle do professor tava na parte de “relatórios” na página inicial.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4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Iniciante Avançado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Sandra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pequena dificuldade para entender que o controle do professor é feito na página de relatório. Sugeriu colocar um botão de voltar em algumas páginas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5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Competente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João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35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pequena dificuldade em entender que coloca as notas de diversos alunos ao mesmo tempo.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6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Competente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Alvi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57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nenhuma dificuldade mas sugeriu colocar um botão “voltar” em algumas páginas.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 amt="33000"/>
          </a:blip>
          <a:srcRect b="0" l="0" r="0" t="15973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674850" y="315150"/>
            <a:ext cx="17943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Usuário 7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16025" y="1323725"/>
            <a:ext cx="77532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Nível: Especialista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Nome: Isabella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Idade: 20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Aluno: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>
                <a:latin typeface="Roboto"/>
                <a:ea typeface="Roboto"/>
                <a:cs typeface="Roboto"/>
                <a:sym typeface="Roboto"/>
              </a:rPr>
              <a:t>Modo Professor: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nenhuma dificuldade mas sugeriu colocar um botão “voltar” em algumas páginas.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