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94660"/>
  </p:normalViewPr>
  <p:slideViewPr>
    <p:cSldViewPr snapToGrid="0">
      <p:cViewPr>
        <p:scale>
          <a:sx n="70" d="100"/>
          <a:sy n="70" d="100"/>
        </p:scale>
        <p:origin x="5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9E8E03-DF12-4327-A1D8-C430689897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EBCAB22-BC52-4531-ABA2-A39C3050CA94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CIFAR-10 è un dataset di immagini a colori utilizzato per problemi di classificazione.</a:t>
          </a:r>
          <a:endParaRPr lang="en-US"/>
        </a:p>
      </dgm:t>
    </dgm:pt>
    <dgm:pt modelId="{2C83FA23-8AD2-4A82-8D39-D397D8E24F2B}" type="parTrans" cxnId="{114A7221-65E6-47AA-80E4-3F91D353563B}">
      <dgm:prSet/>
      <dgm:spPr/>
      <dgm:t>
        <a:bodyPr/>
        <a:lstStyle/>
        <a:p>
          <a:endParaRPr lang="en-US"/>
        </a:p>
      </dgm:t>
    </dgm:pt>
    <dgm:pt modelId="{64DE29BB-9AFB-496E-B571-F7E4BE8BCF39}" type="sibTrans" cxnId="{114A7221-65E6-47AA-80E4-3F91D353563B}">
      <dgm:prSet/>
      <dgm:spPr/>
      <dgm:t>
        <a:bodyPr/>
        <a:lstStyle/>
        <a:p>
          <a:endParaRPr lang="en-US"/>
        </a:p>
      </dgm:t>
    </dgm:pt>
    <dgm:pt modelId="{200E1E3A-0155-4953-8A67-7D2B95241E2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Contiene 60.000 immagini a colori</a:t>
          </a:r>
          <a:endParaRPr lang="en-US" dirty="0"/>
        </a:p>
      </dgm:t>
    </dgm:pt>
    <dgm:pt modelId="{DB80C0E9-DA02-46D6-BF37-5EF2F748B12C}" type="parTrans" cxnId="{7C0792A7-E599-4E28-A7D3-C12AE5B94B4D}">
      <dgm:prSet/>
      <dgm:spPr/>
      <dgm:t>
        <a:bodyPr/>
        <a:lstStyle/>
        <a:p>
          <a:endParaRPr lang="en-US"/>
        </a:p>
      </dgm:t>
    </dgm:pt>
    <dgm:pt modelId="{C8A43522-D076-4CD2-8C23-A4E32FDD67F3}" type="sibTrans" cxnId="{7C0792A7-E599-4E28-A7D3-C12AE5B94B4D}">
      <dgm:prSet/>
      <dgm:spPr/>
      <dgm:t>
        <a:bodyPr/>
        <a:lstStyle/>
        <a:p>
          <a:endParaRPr lang="en-US"/>
        </a:p>
      </dgm:t>
    </dgm:pt>
    <dgm:pt modelId="{D486AA61-15D9-41E1-86E6-E42CBD38D20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Dimensioni: 32x32 pixel, con 3 canali (RGB):</a:t>
          </a:r>
          <a:endParaRPr lang="en-US"/>
        </a:p>
      </dgm:t>
    </dgm:pt>
    <dgm:pt modelId="{AFEDFC3F-D2EC-48E9-88D1-D1C5647A5A3F}" type="parTrans" cxnId="{87B9B1DA-675E-4E08-9FCC-81F0AF02AE55}">
      <dgm:prSet/>
      <dgm:spPr/>
      <dgm:t>
        <a:bodyPr/>
        <a:lstStyle/>
        <a:p>
          <a:endParaRPr lang="en-US"/>
        </a:p>
      </dgm:t>
    </dgm:pt>
    <dgm:pt modelId="{127A1C7D-9BAD-40AB-883B-6FB51E03243F}" type="sibTrans" cxnId="{87B9B1DA-675E-4E08-9FCC-81F0AF02AE55}">
      <dgm:prSet/>
      <dgm:spPr/>
      <dgm:t>
        <a:bodyPr/>
        <a:lstStyle/>
        <a:p>
          <a:endParaRPr lang="en-US"/>
        </a:p>
      </dgm:t>
    </dgm:pt>
    <dgm:pt modelId="{A3D05706-4A62-47AB-93FB-214246DE625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Suddivise in: 50.000 immagini di training, 10.000 immagini di test</a:t>
          </a:r>
          <a:endParaRPr lang="en-US" dirty="0"/>
        </a:p>
      </dgm:t>
    </dgm:pt>
    <dgm:pt modelId="{1694F90F-643E-44A7-A249-513799D63299}" type="parTrans" cxnId="{7BCD9F98-8C84-414C-8B0A-E0D936AC5B9E}">
      <dgm:prSet/>
      <dgm:spPr/>
      <dgm:t>
        <a:bodyPr/>
        <a:lstStyle/>
        <a:p>
          <a:endParaRPr lang="it-IT"/>
        </a:p>
      </dgm:t>
    </dgm:pt>
    <dgm:pt modelId="{02CEE8ED-696E-4244-9DB9-F0899CE7C9EB}" type="sibTrans" cxnId="{7BCD9F98-8C84-414C-8B0A-E0D936AC5B9E}">
      <dgm:prSet/>
      <dgm:spPr/>
      <dgm:t>
        <a:bodyPr/>
        <a:lstStyle/>
        <a:p>
          <a:endParaRPr lang="it-IT"/>
        </a:p>
      </dgm:t>
    </dgm:pt>
    <dgm:pt modelId="{E68FE548-32C5-43BC-9A58-D67F2F59913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Ci sono 10 classe diverse:</a:t>
          </a:r>
          <a:endParaRPr lang="en-US" dirty="0"/>
        </a:p>
      </dgm:t>
    </dgm:pt>
    <dgm:pt modelId="{5502ED69-D38C-4DB3-93B7-5CB7F14B1FFE}" type="parTrans" cxnId="{3A90FE07-273F-4D5A-8421-952C145771B1}">
      <dgm:prSet/>
      <dgm:spPr/>
      <dgm:t>
        <a:bodyPr/>
        <a:lstStyle/>
        <a:p>
          <a:endParaRPr lang="it-IT"/>
        </a:p>
      </dgm:t>
    </dgm:pt>
    <dgm:pt modelId="{536975C0-2A34-40BD-8467-383F01854DBB}" type="sibTrans" cxnId="{3A90FE07-273F-4D5A-8421-952C145771B1}">
      <dgm:prSet/>
      <dgm:spPr/>
      <dgm:t>
        <a:bodyPr/>
        <a:lstStyle/>
        <a:p>
          <a:endParaRPr lang="it-IT"/>
        </a:p>
      </dgm:t>
    </dgm:pt>
    <dgm:pt modelId="{453CA32E-B2D5-4262-8323-74468E956DAC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[‘</a:t>
          </a:r>
          <a:r>
            <a:rPr lang="it-IT" dirty="0" err="1"/>
            <a:t>airplane</a:t>
          </a:r>
          <a:r>
            <a:rPr lang="it-IT" dirty="0"/>
            <a:t>’, ‘automobile’, ‘</a:t>
          </a:r>
          <a:r>
            <a:rPr lang="it-IT" dirty="0" err="1"/>
            <a:t>bird</a:t>
          </a:r>
          <a:r>
            <a:rPr lang="it-IT" dirty="0"/>
            <a:t>’, ‘</a:t>
          </a:r>
          <a:r>
            <a:rPr lang="it-IT" dirty="0" err="1"/>
            <a:t>cat</a:t>
          </a:r>
          <a:r>
            <a:rPr lang="it-IT" dirty="0"/>
            <a:t>’, ‘</a:t>
          </a:r>
          <a:r>
            <a:rPr lang="it-IT" dirty="0" err="1"/>
            <a:t>deer</a:t>
          </a:r>
          <a:r>
            <a:rPr lang="it-IT" dirty="0"/>
            <a:t>’, ‘dog’, ‘</a:t>
          </a:r>
          <a:r>
            <a:rPr lang="it-IT" dirty="0" err="1"/>
            <a:t>frog</a:t>
          </a:r>
          <a:r>
            <a:rPr lang="it-IT" dirty="0"/>
            <a:t>’, ‘</a:t>
          </a:r>
          <a:r>
            <a:rPr lang="it-IT" dirty="0" err="1"/>
            <a:t>hourse</a:t>
          </a:r>
          <a:r>
            <a:rPr lang="it-IT" dirty="0"/>
            <a:t>’, ‘</a:t>
          </a:r>
          <a:r>
            <a:rPr lang="it-IT" dirty="0" err="1"/>
            <a:t>ship</a:t>
          </a:r>
          <a:r>
            <a:rPr lang="it-IT" dirty="0"/>
            <a:t>’, ‘truck’]</a:t>
          </a:r>
          <a:endParaRPr lang="en-US" dirty="0"/>
        </a:p>
      </dgm:t>
    </dgm:pt>
    <dgm:pt modelId="{E43DFB5A-9DEE-4AA0-BB37-E6062B49B175}" type="parTrans" cxnId="{0B387E64-DC91-47D3-A62C-AA730C07E2EF}">
      <dgm:prSet/>
      <dgm:spPr/>
      <dgm:t>
        <a:bodyPr/>
        <a:lstStyle/>
        <a:p>
          <a:endParaRPr lang="it-IT"/>
        </a:p>
      </dgm:t>
    </dgm:pt>
    <dgm:pt modelId="{81C14809-C548-4623-AA17-571D6AD1626B}" type="sibTrans" cxnId="{0B387E64-DC91-47D3-A62C-AA730C07E2EF}">
      <dgm:prSet/>
      <dgm:spPr/>
      <dgm:t>
        <a:bodyPr/>
        <a:lstStyle/>
        <a:p>
          <a:endParaRPr lang="it-IT"/>
        </a:p>
      </dgm:t>
    </dgm:pt>
    <dgm:pt modelId="{9592C066-84A5-4762-9E33-0801B2B3E744}" type="pres">
      <dgm:prSet presAssocID="{219E8E03-DF12-4327-A1D8-C43068989757}" presName="root" presStyleCnt="0">
        <dgm:presLayoutVars>
          <dgm:dir/>
          <dgm:resizeHandles val="exact"/>
        </dgm:presLayoutVars>
      </dgm:prSet>
      <dgm:spPr/>
    </dgm:pt>
    <dgm:pt modelId="{BE4F2B7C-0BEA-4AD0-A7C8-BA8CB6AF8176}" type="pres">
      <dgm:prSet presAssocID="{9EBCAB22-BC52-4531-ABA2-A39C3050CA94}" presName="compNode" presStyleCnt="0"/>
      <dgm:spPr/>
    </dgm:pt>
    <dgm:pt modelId="{6253E8BE-2F2C-47DE-AF8A-1107BF66122A}" type="pres">
      <dgm:prSet presAssocID="{9EBCAB22-BC52-4531-ABA2-A39C3050CA94}" presName="bgRect" presStyleLbl="bgShp" presStyleIdx="0" presStyleCnt="6"/>
      <dgm:spPr/>
    </dgm:pt>
    <dgm:pt modelId="{8E12B559-12E8-4369-ACEC-CCEF40751385}" type="pres">
      <dgm:prSet presAssocID="{9EBCAB22-BC52-4531-ABA2-A39C3050CA9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magine"/>
        </a:ext>
      </dgm:extLst>
    </dgm:pt>
    <dgm:pt modelId="{68C7FB9D-9C76-4BD7-BC33-8920920273F2}" type="pres">
      <dgm:prSet presAssocID="{9EBCAB22-BC52-4531-ABA2-A39C3050CA94}" presName="spaceRect" presStyleCnt="0"/>
      <dgm:spPr/>
    </dgm:pt>
    <dgm:pt modelId="{D588C9D1-B390-4FE5-8979-CEE988DEDCA1}" type="pres">
      <dgm:prSet presAssocID="{9EBCAB22-BC52-4531-ABA2-A39C3050CA94}" presName="parTx" presStyleLbl="revTx" presStyleIdx="0" presStyleCnt="6">
        <dgm:presLayoutVars>
          <dgm:chMax val="0"/>
          <dgm:chPref val="0"/>
        </dgm:presLayoutVars>
      </dgm:prSet>
      <dgm:spPr/>
    </dgm:pt>
    <dgm:pt modelId="{B7C0F830-3684-4A03-B110-A5FFDB780370}" type="pres">
      <dgm:prSet presAssocID="{64DE29BB-9AFB-496E-B571-F7E4BE8BCF39}" presName="sibTrans" presStyleCnt="0"/>
      <dgm:spPr/>
    </dgm:pt>
    <dgm:pt modelId="{E9CCF1E9-CB9E-4315-A0AA-5326E3A65160}" type="pres">
      <dgm:prSet presAssocID="{200E1E3A-0155-4953-8A67-7D2B95241E2C}" presName="compNode" presStyleCnt="0"/>
      <dgm:spPr/>
    </dgm:pt>
    <dgm:pt modelId="{C5634218-709F-4CD7-8284-3A99B072DBCE}" type="pres">
      <dgm:prSet presAssocID="{200E1E3A-0155-4953-8A67-7D2B95241E2C}" presName="bgRect" presStyleLbl="bgShp" presStyleIdx="1" presStyleCnt="6"/>
      <dgm:spPr/>
    </dgm:pt>
    <dgm:pt modelId="{58B16E55-3D70-4D32-A98C-976694BE044A}" type="pres">
      <dgm:prSet presAssocID="{200E1E3A-0155-4953-8A67-7D2B95241E2C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tocamera"/>
        </a:ext>
      </dgm:extLst>
    </dgm:pt>
    <dgm:pt modelId="{A138ECDA-4B63-4D17-B537-6193F3ECE875}" type="pres">
      <dgm:prSet presAssocID="{200E1E3A-0155-4953-8A67-7D2B95241E2C}" presName="spaceRect" presStyleCnt="0"/>
      <dgm:spPr/>
    </dgm:pt>
    <dgm:pt modelId="{F91344E0-ECC2-4FCD-8AB4-E44207C7A38E}" type="pres">
      <dgm:prSet presAssocID="{200E1E3A-0155-4953-8A67-7D2B95241E2C}" presName="parTx" presStyleLbl="revTx" presStyleIdx="1" presStyleCnt="6">
        <dgm:presLayoutVars>
          <dgm:chMax val="0"/>
          <dgm:chPref val="0"/>
        </dgm:presLayoutVars>
      </dgm:prSet>
      <dgm:spPr/>
    </dgm:pt>
    <dgm:pt modelId="{F64D30DB-0023-4784-B107-68684E5BACB1}" type="pres">
      <dgm:prSet presAssocID="{C8A43522-D076-4CD2-8C23-A4E32FDD67F3}" presName="sibTrans" presStyleCnt="0"/>
      <dgm:spPr/>
    </dgm:pt>
    <dgm:pt modelId="{EBE83AD7-51E5-4435-80EB-45105D867369}" type="pres">
      <dgm:prSet presAssocID="{D486AA61-15D9-41E1-86E6-E42CBD38D20C}" presName="compNode" presStyleCnt="0"/>
      <dgm:spPr/>
    </dgm:pt>
    <dgm:pt modelId="{AC325F08-572C-4B2E-976B-3C886481E287}" type="pres">
      <dgm:prSet presAssocID="{D486AA61-15D9-41E1-86E6-E42CBD38D20C}" presName="bgRect" presStyleLbl="bgShp" presStyleIdx="2" presStyleCnt="6"/>
      <dgm:spPr/>
    </dgm:pt>
    <dgm:pt modelId="{EA683C85-7821-43FD-89FC-473383C4565B}" type="pres">
      <dgm:prSet presAssocID="{D486AA61-15D9-41E1-86E6-E42CBD38D20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nner"/>
        </a:ext>
      </dgm:extLst>
    </dgm:pt>
    <dgm:pt modelId="{B2B2CF3B-23C2-4C81-B363-E603CE31C5EB}" type="pres">
      <dgm:prSet presAssocID="{D486AA61-15D9-41E1-86E6-E42CBD38D20C}" presName="spaceRect" presStyleCnt="0"/>
      <dgm:spPr/>
    </dgm:pt>
    <dgm:pt modelId="{9AEE6D72-F9CF-4A21-8456-51E4FB1AFD81}" type="pres">
      <dgm:prSet presAssocID="{D486AA61-15D9-41E1-86E6-E42CBD38D20C}" presName="parTx" presStyleLbl="revTx" presStyleIdx="2" presStyleCnt="6">
        <dgm:presLayoutVars>
          <dgm:chMax val="0"/>
          <dgm:chPref val="0"/>
        </dgm:presLayoutVars>
      </dgm:prSet>
      <dgm:spPr/>
    </dgm:pt>
    <dgm:pt modelId="{A358AE21-040D-48CD-8773-E671EEFE9E1D}" type="pres">
      <dgm:prSet presAssocID="{127A1C7D-9BAD-40AB-883B-6FB51E03243F}" presName="sibTrans" presStyleCnt="0"/>
      <dgm:spPr/>
    </dgm:pt>
    <dgm:pt modelId="{727C6E65-403A-4C0F-B99B-19A2B844E3DF}" type="pres">
      <dgm:prSet presAssocID="{A3D05706-4A62-47AB-93FB-214246DE6252}" presName="compNode" presStyleCnt="0"/>
      <dgm:spPr/>
    </dgm:pt>
    <dgm:pt modelId="{2E283EDB-E474-4377-A652-45E17F0E260C}" type="pres">
      <dgm:prSet presAssocID="{A3D05706-4A62-47AB-93FB-214246DE6252}" presName="bgRect" presStyleLbl="bgShp" presStyleIdx="3" presStyleCnt="6"/>
      <dgm:spPr/>
    </dgm:pt>
    <dgm:pt modelId="{31377045-839C-4BB0-9861-158C3EE28D9F}" type="pres">
      <dgm:prSet presAssocID="{A3D05706-4A62-47AB-93FB-214246DE6252}" presName="iconRect" presStyleLbl="node1" presStyleIdx="3" presStyleCnt="6"/>
      <dgm:spPr/>
    </dgm:pt>
    <dgm:pt modelId="{804625FF-94DA-42E2-8347-F7226B44F075}" type="pres">
      <dgm:prSet presAssocID="{A3D05706-4A62-47AB-93FB-214246DE6252}" presName="spaceRect" presStyleCnt="0"/>
      <dgm:spPr/>
    </dgm:pt>
    <dgm:pt modelId="{6972FF44-C67F-4A38-8E84-28626EAA921E}" type="pres">
      <dgm:prSet presAssocID="{A3D05706-4A62-47AB-93FB-214246DE6252}" presName="parTx" presStyleLbl="revTx" presStyleIdx="3" presStyleCnt="6">
        <dgm:presLayoutVars>
          <dgm:chMax val="0"/>
          <dgm:chPref val="0"/>
        </dgm:presLayoutVars>
      </dgm:prSet>
      <dgm:spPr/>
    </dgm:pt>
    <dgm:pt modelId="{927447FE-B440-48D5-9E22-C7D675BCDDBF}" type="pres">
      <dgm:prSet presAssocID="{02CEE8ED-696E-4244-9DB9-F0899CE7C9EB}" presName="sibTrans" presStyleCnt="0"/>
      <dgm:spPr/>
    </dgm:pt>
    <dgm:pt modelId="{7FAAA77E-8DA7-47C9-9ECD-D503855D61A6}" type="pres">
      <dgm:prSet presAssocID="{E68FE548-32C5-43BC-9A58-D67F2F59913C}" presName="compNode" presStyleCnt="0"/>
      <dgm:spPr/>
    </dgm:pt>
    <dgm:pt modelId="{85A27AC0-FDAC-4FB9-B4EA-EAB718CD704B}" type="pres">
      <dgm:prSet presAssocID="{E68FE548-32C5-43BC-9A58-D67F2F59913C}" presName="bgRect" presStyleLbl="bgShp" presStyleIdx="4" presStyleCnt="6"/>
      <dgm:spPr/>
    </dgm:pt>
    <dgm:pt modelId="{85C50B2C-54FC-48C8-B56D-FF4E3C903A71}" type="pres">
      <dgm:prSet presAssocID="{E68FE548-32C5-43BC-9A58-D67F2F59913C}" presName="iconRect" presStyleLbl="node1" presStyleIdx="4" presStyleCnt="6"/>
      <dgm:spPr/>
    </dgm:pt>
    <dgm:pt modelId="{C5D14E38-A85D-42FC-9A94-75782170E600}" type="pres">
      <dgm:prSet presAssocID="{E68FE548-32C5-43BC-9A58-D67F2F59913C}" presName="spaceRect" presStyleCnt="0"/>
      <dgm:spPr/>
    </dgm:pt>
    <dgm:pt modelId="{0E9EA749-735F-4569-97D2-CB37FF9A44FC}" type="pres">
      <dgm:prSet presAssocID="{E68FE548-32C5-43BC-9A58-D67F2F59913C}" presName="parTx" presStyleLbl="revTx" presStyleIdx="4" presStyleCnt="6">
        <dgm:presLayoutVars>
          <dgm:chMax val="0"/>
          <dgm:chPref val="0"/>
        </dgm:presLayoutVars>
      </dgm:prSet>
      <dgm:spPr/>
    </dgm:pt>
    <dgm:pt modelId="{2C102601-2C5D-49E7-B46A-32AC35C90437}" type="pres">
      <dgm:prSet presAssocID="{536975C0-2A34-40BD-8467-383F01854DBB}" presName="sibTrans" presStyleCnt="0"/>
      <dgm:spPr/>
    </dgm:pt>
    <dgm:pt modelId="{984AA610-DDD6-4D1C-AF20-66BC97013765}" type="pres">
      <dgm:prSet presAssocID="{453CA32E-B2D5-4262-8323-74468E956DAC}" presName="compNode" presStyleCnt="0"/>
      <dgm:spPr/>
    </dgm:pt>
    <dgm:pt modelId="{BBE4BA6F-BE62-4F93-AF3A-B030606C0F31}" type="pres">
      <dgm:prSet presAssocID="{453CA32E-B2D5-4262-8323-74468E956DAC}" presName="bgRect" presStyleLbl="bgShp" presStyleIdx="5" presStyleCnt="6"/>
      <dgm:spPr/>
    </dgm:pt>
    <dgm:pt modelId="{AA32D107-B2E2-4919-9B13-B014A9E236F3}" type="pres">
      <dgm:prSet presAssocID="{453CA32E-B2D5-4262-8323-74468E956DAC}" presName="iconRect" presStyleLbl="node1" presStyleIdx="5" presStyleCnt="6"/>
      <dgm:spPr/>
    </dgm:pt>
    <dgm:pt modelId="{B5598A01-F265-4717-A088-FD12D62B6819}" type="pres">
      <dgm:prSet presAssocID="{453CA32E-B2D5-4262-8323-74468E956DAC}" presName="spaceRect" presStyleCnt="0"/>
      <dgm:spPr/>
    </dgm:pt>
    <dgm:pt modelId="{B55E1E51-3950-4D76-B931-248CF7FEDB49}" type="pres">
      <dgm:prSet presAssocID="{453CA32E-B2D5-4262-8323-74468E956DA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3A90FE07-273F-4D5A-8421-952C145771B1}" srcId="{219E8E03-DF12-4327-A1D8-C43068989757}" destId="{E68FE548-32C5-43BC-9A58-D67F2F59913C}" srcOrd="4" destOrd="0" parTransId="{5502ED69-D38C-4DB3-93B7-5CB7F14B1FFE}" sibTransId="{536975C0-2A34-40BD-8467-383F01854DBB}"/>
    <dgm:cxn modelId="{DC22F11C-6C17-4BEC-AC55-2D519F18BE67}" type="presOf" srcId="{219E8E03-DF12-4327-A1D8-C43068989757}" destId="{9592C066-84A5-4762-9E33-0801B2B3E744}" srcOrd="0" destOrd="0" presId="urn:microsoft.com/office/officeart/2018/2/layout/IconVerticalSolidList"/>
    <dgm:cxn modelId="{114A7221-65E6-47AA-80E4-3F91D353563B}" srcId="{219E8E03-DF12-4327-A1D8-C43068989757}" destId="{9EBCAB22-BC52-4531-ABA2-A39C3050CA94}" srcOrd="0" destOrd="0" parTransId="{2C83FA23-8AD2-4A82-8D39-D397D8E24F2B}" sibTransId="{64DE29BB-9AFB-496E-B571-F7E4BE8BCF39}"/>
    <dgm:cxn modelId="{0B387E64-DC91-47D3-A62C-AA730C07E2EF}" srcId="{219E8E03-DF12-4327-A1D8-C43068989757}" destId="{453CA32E-B2D5-4262-8323-74468E956DAC}" srcOrd="5" destOrd="0" parTransId="{E43DFB5A-9DEE-4AA0-BB37-E6062B49B175}" sibTransId="{81C14809-C548-4623-AA17-571D6AD1626B}"/>
    <dgm:cxn modelId="{7EADCE72-CBBD-4F23-BF72-34EDE08DFC88}" type="presOf" srcId="{E68FE548-32C5-43BC-9A58-D67F2F59913C}" destId="{0E9EA749-735F-4569-97D2-CB37FF9A44FC}" srcOrd="0" destOrd="0" presId="urn:microsoft.com/office/officeart/2018/2/layout/IconVerticalSolidList"/>
    <dgm:cxn modelId="{5A95F476-CD00-4C9F-B5A8-0FE6A53F5FD8}" type="presOf" srcId="{453CA32E-B2D5-4262-8323-74468E956DAC}" destId="{B55E1E51-3950-4D76-B931-248CF7FEDB49}" srcOrd="0" destOrd="0" presId="urn:microsoft.com/office/officeart/2018/2/layout/IconVerticalSolidList"/>
    <dgm:cxn modelId="{1EC6B492-7DA6-4E46-8CBE-1FAB8AC9535D}" type="presOf" srcId="{200E1E3A-0155-4953-8A67-7D2B95241E2C}" destId="{F91344E0-ECC2-4FCD-8AB4-E44207C7A38E}" srcOrd="0" destOrd="0" presId="urn:microsoft.com/office/officeart/2018/2/layout/IconVerticalSolidList"/>
    <dgm:cxn modelId="{7BCD9F98-8C84-414C-8B0A-E0D936AC5B9E}" srcId="{219E8E03-DF12-4327-A1D8-C43068989757}" destId="{A3D05706-4A62-47AB-93FB-214246DE6252}" srcOrd="3" destOrd="0" parTransId="{1694F90F-643E-44A7-A249-513799D63299}" sibTransId="{02CEE8ED-696E-4244-9DB9-F0899CE7C9EB}"/>
    <dgm:cxn modelId="{7C0792A7-E599-4E28-A7D3-C12AE5B94B4D}" srcId="{219E8E03-DF12-4327-A1D8-C43068989757}" destId="{200E1E3A-0155-4953-8A67-7D2B95241E2C}" srcOrd="1" destOrd="0" parTransId="{DB80C0E9-DA02-46D6-BF37-5EF2F748B12C}" sibTransId="{C8A43522-D076-4CD2-8C23-A4E32FDD67F3}"/>
    <dgm:cxn modelId="{80D08EAC-1E0D-4BE7-BBB8-27CEAC2E3891}" type="presOf" srcId="{D486AA61-15D9-41E1-86E6-E42CBD38D20C}" destId="{9AEE6D72-F9CF-4A21-8456-51E4FB1AFD81}" srcOrd="0" destOrd="0" presId="urn:microsoft.com/office/officeart/2018/2/layout/IconVerticalSolidList"/>
    <dgm:cxn modelId="{87B9B1DA-675E-4E08-9FCC-81F0AF02AE55}" srcId="{219E8E03-DF12-4327-A1D8-C43068989757}" destId="{D486AA61-15D9-41E1-86E6-E42CBD38D20C}" srcOrd="2" destOrd="0" parTransId="{AFEDFC3F-D2EC-48E9-88D1-D1C5647A5A3F}" sibTransId="{127A1C7D-9BAD-40AB-883B-6FB51E03243F}"/>
    <dgm:cxn modelId="{5E1DDFE1-7891-4D83-A7A9-527AD7459A9C}" type="presOf" srcId="{9EBCAB22-BC52-4531-ABA2-A39C3050CA94}" destId="{D588C9D1-B390-4FE5-8979-CEE988DEDCA1}" srcOrd="0" destOrd="0" presId="urn:microsoft.com/office/officeart/2018/2/layout/IconVerticalSolidList"/>
    <dgm:cxn modelId="{74E2B5FC-4B3E-4F08-A502-C227640BB62A}" type="presOf" srcId="{A3D05706-4A62-47AB-93FB-214246DE6252}" destId="{6972FF44-C67F-4A38-8E84-28626EAA921E}" srcOrd="0" destOrd="0" presId="urn:microsoft.com/office/officeart/2018/2/layout/IconVerticalSolidList"/>
    <dgm:cxn modelId="{3A94C737-21CB-41F2-8188-56A7765856FB}" type="presParOf" srcId="{9592C066-84A5-4762-9E33-0801B2B3E744}" destId="{BE4F2B7C-0BEA-4AD0-A7C8-BA8CB6AF8176}" srcOrd="0" destOrd="0" presId="urn:microsoft.com/office/officeart/2018/2/layout/IconVerticalSolidList"/>
    <dgm:cxn modelId="{C67EA687-44C0-4B37-B83C-30E420958D8D}" type="presParOf" srcId="{BE4F2B7C-0BEA-4AD0-A7C8-BA8CB6AF8176}" destId="{6253E8BE-2F2C-47DE-AF8A-1107BF66122A}" srcOrd="0" destOrd="0" presId="urn:microsoft.com/office/officeart/2018/2/layout/IconVerticalSolidList"/>
    <dgm:cxn modelId="{E031DB82-A39A-48C8-9859-AABE942FA9AF}" type="presParOf" srcId="{BE4F2B7C-0BEA-4AD0-A7C8-BA8CB6AF8176}" destId="{8E12B559-12E8-4369-ACEC-CCEF40751385}" srcOrd="1" destOrd="0" presId="urn:microsoft.com/office/officeart/2018/2/layout/IconVerticalSolidList"/>
    <dgm:cxn modelId="{D3AC33BD-B7FC-4AE4-8465-F51E822D7D2A}" type="presParOf" srcId="{BE4F2B7C-0BEA-4AD0-A7C8-BA8CB6AF8176}" destId="{68C7FB9D-9C76-4BD7-BC33-8920920273F2}" srcOrd="2" destOrd="0" presId="urn:microsoft.com/office/officeart/2018/2/layout/IconVerticalSolidList"/>
    <dgm:cxn modelId="{824A938B-3605-48CD-8774-5553E3C3D409}" type="presParOf" srcId="{BE4F2B7C-0BEA-4AD0-A7C8-BA8CB6AF8176}" destId="{D588C9D1-B390-4FE5-8979-CEE988DEDCA1}" srcOrd="3" destOrd="0" presId="urn:microsoft.com/office/officeart/2018/2/layout/IconVerticalSolidList"/>
    <dgm:cxn modelId="{6B98A6BC-6B80-439C-A845-C863C4FEAF05}" type="presParOf" srcId="{9592C066-84A5-4762-9E33-0801B2B3E744}" destId="{B7C0F830-3684-4A03-B110-A5FFDB780370}" srcOrd="1" destOrd="0" presId="urn:microsoft.com/office/officeart/2018/2/layout/IconVerticalSolidList"/>
    <dgm:cxn modelId="{97768D92-727E-4D9C-B320-FA18932414F5}" type="presParOf" srcId="{9592C066-84A5-4762-9E33-0801B2B3E744}" destId="{E9CCF1E9-CB9E-4315-A0AA-5326E3A65160}" srcOrd="2" destOrd="0" presId="urn:microsoft.com/office/officeart/2018/2/layout/IconVerticalSolidList"/>
    <dgm:cxn modelId="{F97AC105-BF35-455B-860A-B83A1102AF84}" type="presParOf" srcId="{E9CCF1E9-CB9E-4315-A0AA-5326E3A65160}" destId="{C5634218-709F-4CD7-8284-3A99B072DBCE}" srcOrd="0" destOrd="0" presId="urn:microsoft.com/office/officeart/2018/2/layout/IconVerticalSolidList"/>
    <dgm:cxn modelId="{BC915B69-004D-4500-8B49-1204FCC9DC5C}" type="presParOf" srcId="{E9CCF1E9-CB9E-4315-A0AA-5326E3A65160}" destId="{58B16E55-3D70-4D32-A98C-976694BE044A}" srcOrd="1" destOrd="0" presId="urn:microsoft.com/office/officeart/2018/2/layout/IconVerticalSolidList"/>
    <dgm:cxn modelId="{713894FB-3164-4240-9FC7-BDD4D57598C8}" type="presParOf" srcId="{E9CCF1E9-CB9E-4315-A0AA-5326E3A65160}" destId="{A138ECDA-4B63-4D17-B537-6193F3ECE875}" srcOrd="2" destOrd="0" presId="urn:microsoft.com/office/officeart/2018/2/layout/IconVerticalSolidList"/>
    <dgm:cxn modelId="{42388435-F4F8-4BF9-A8D9-EB03AE975DB7}" type="presParOf" srcId="{E9CCF1E9-CB9E-4315-A0AA-5326E3A65160}" destId="{F91344E0-ECC2-4FCD-8AB4-E44207C7A38E}" srcOrd="3" destOrd="0" presId="urn:microsoft.com/office/officeart/2018/2/layout/IconVerticalSolidList"/>
    <dgm:cxn modelId="{09E5DCE6-089A-413B-8F72-88DBAF153C91}" type="presParOf" srcId="{9592C066-84A5-4762-9E33-0801B2B3E744}" destId="{F64D30DB-0023-4784-B107-68684E5BACB1}" srcOrd="3" destOrd="0" presId="urn:microsoft.com/office/officeart/2018/2/layout/IconVerticalSolidList"/>
    <dgm:cxn modelId="{0C991D0E-80D0-4471-967A-1BBEEA24D8EA}" type="presParOf" srcId="{9592C066-84A5-4762-9E33-0801B2B3E744}" destId="{EBE83AD7-51E5-4435-80EB-45105D867369}" srcOrd="4" destOrd="0" presId="urn:microsoft.com/office/officeart/2018/2/layout/IconVerticalSolidList"/>
    <dgm:cxn modelId="{3221AF89-130C-4D6D-9112-134243DC097A}" type="presParOf" srcId="{EBE83AD7-51E5-4435-80EB-45105D867369}" destId="{AC325F08-572C-4B2E-976B-3C886481E287}" srcOrd="0" destOrd="0" presId="urn:microsoft.com/office/officeart/2018/2/layout/IconVerticalSolidList"/>
    <dgm:cxn modelId="{967232B5-BED1-4FA9-96D6-B4AC5CEF6941}" type="presParOf" srcId="{EBE83AD7-51E5-4435-80EB-45105D867369}" destId="{EA683C85-7821-43FD-89FC-473383C4565B}" srcOrd="1" destOrd="0" presId="urn:microsoft.com/office/officeart/2018/2/layout/IconVerticalSolidList"/>
    <dgm:cxn modelId="{6E9ED99C-B3C5-41A8-B75D-9F047DCAA520}" type="presParOf" srcId="{EBE83AD7-51E5-4435-80EB-45105D867369}" destId="{B2B2CF3B-23C2-4C81-B363-E603CE31C5EB}" srcOrd="2" destOrd="0" presId="urn:microsoft.com/office/officeart/2018/2/layout/IconVerticalSolidList"/>
    <dgm:cxn modelId="{0C3D9FCA-36BD-4871-94C8-3716D22004BA}" type="presParOf" srcId="{EBE83AD7-51E5-4435-80EB-45105D867369}" destId="{9AEE6D72-F9CF-4A21-8456-51E4FB1AFD81}" srcOrd="3" destOrd="0" presId="urn:microsoft.com/office/officeart/2018/2/layout/IconVerticalSolidList"/>
    <dgm:cxn modelId="{34C4689F-AD3E-437D-B14A-24C3853004AA}" type="presParOf" srcId="{9592C066-84A5-4762-9E33-0801B2B3E744}" destId="{A358AE21-040D-48CD-8773-E671EEFE9E1D}" srcOrd="5" destOrd="0" presId="urn:microsoft.com/office/officeart/2018/2/layout/IconVerticalSolidList"/>
    <dgm:cxn modelId="{E019E78F-26AB-40DA-991D-336DA4343740}" type="presParOf" srcId="{9592C066-84A5-4762-9E33-0801B2B3E744}" destId="{727C6E65-403A-4C0F-B99B-19A2B844E3DF}" srcOrd="6" destOrd="0" presId="urn:microsoft.com/office/officeart/2018/2/layout/IconVerticalSolidList"/>
    <dgm:cxn modelId="{A48C3D9E-E56C-4DBA-A690-B05A3D74D904}" type="presParOf" srcId="{727C6E65-403A-4C0F-B99B-19A2B844E3DF}" destId="{2E283EDB-E474-4377-A652-45E17F0E260C}" srcOrd="0" destOrd="0" presId="urn:microsoft.com/office/officeart/2018/2/layout/IconVerticalSolidList"/>
    <dgm:cxn modelId="{41BCB83D-2153-4BF4-BF73-D331FAF47989}" type="presParOf" srcId="{727C6E65-403A-4C0F-B99B-19A2B844E3DF}" destId="{31377045-839C-4BB0-9861-158C3EE28D9F}" srcOrd="1" destOrd="0" presId="urn:microsoft.com/office/officeart/2018/2/layout/IconVerticalSolidList"/>
    <dgm:cxn modelId="{E005FCFE-B585-4C94-9CF2-C96327A90DDC}" type="presParOf" srcId="{727C6E65-403A-4C0F-B99B-19A2B844E3DF}" destId="{804625FF-94DA-42E2-8347-F7226B44F075}" srcOrd="2" destOrd="0" presId="urn:microsoft.com/office/officeart/2018/2/layout/IconVerticalSolidList"/>
    <dgm:cxn modelId="{BA025B54-1E41-4BB3-AB0E-C31933A2F3FC}" type="presParOf" srcId="{727C6E65-403A-4C0F-B99B-19A2B844E3DF}" destId="{6972FF44-C67F-4A38-8E84-28626EAA921E}" srcOrd="3" destOrd="0" presId="urn:microsoft.com/office/officeart/2018/2/layout/IconVerticalSolidList"/>
    <dgm:cxn modelId="{DF308304-EF85-4A7C-A0EE-21874EFAFF29}" type="presParOf" srcId="{9592C066-84A5-4762-9E33-0801B2B3E744}" destId="{927447FE-B440-48D5-9E22-C7D675BCDDBF}" srcOrd="7" destOrd="0" presId="urn:microsoft.com/office/officeart/2018/2/layout/IconVerticalSolidList"/>
    <dgm:cxn modelId="{EF9F0F84-6B4F-4008-969B-8BCD10F61073}" type="presParOf" srcId="{9592C066-84A5-4762-9E33-0801B2B3E744}" destId="{7FAAA77E-8DA7-47C9-9ECD-D503855D61A6}" srcOrd="8" destOrd="0" presId="urn:microsoft.com/office/officeart/2018/2/layout/IconVerticalSolidList"/>
    <dgm:cxn modelId="{2982455B-3A49-4931-8F54-68C47BAD6BCB}" type="presParOf" srcId="{7FAAA77E-8DA7-47C9-9ECD-D503855D61A6}" destId="{85A27AC0-FDAC-4FB9-B4EA-EAB718CD704B}" srcOrd="0" destOrd="0" presId="urn:microsoft.com/office/officeart/2018/2/layout/IconVerticalSolidList"/>
    <dgm:cxn modelId="{0188781A-2DB5-4F71-9666-6986E0DEB31A}" type="presParOf" srcId="{7FAAA77E-8DA7-47C9-9ECD-D503855D61A6}" destId="{85C50B2C-54FC-48C8-B56D-FF4E3C903A71}" srcOrd="1" destOrd="0" presId="urn:microsoft.com/office/officeart/2018/2/layout/IconVerticalSolidList"/>
    <dgm:cxn modelId="{9385CF71-10A8-408D-9BAE-E808FAEB3E3A}" type="presParOf" srcId="{7FAAA77E-8DA7-47C9-9ECD-D503855D61A6}" destId="{C5D14E38-A85D-42FC-9A94-75782170E600}" srcOrd="2" destOrd="0" presId="urn:microsoft.com/office/officeart/2018/2/layout/IconVerticalSolidList"/>
    <dgm:cxn modelId="{6AE96D86-B720-4B18-952A-28ED49FC5AB3}" type="presParOf" srcId="{7FAAA77E-8DA7-47C9-9ECD-D503855D61A6}" destId="{0E9EA749-735F-4569-97D2-CB37FF9A44FC}" srcOrd="3" destOrd="0" presId="urn:microsoft.com/office/officeart/2018/2/layout/IconVerticalSolidList"/>
    <dgm:cxn modelId="{0B43FEC5-CCCA-4D54-8D52-E6CBC5BE1034}" type="presParOf" srcId="{9592C066-84A5-4762-9E33-0801B2B3E744}" destId="{2C102601-2C5D-49E7-B46A-32AC35C90437}" srcOrd="9" destOrd="0" presId="urn:microsoft.com/office/officeart/2018/2/layout/IconVerticalSolidList"/>
    <dgm:cxn modelId="{98E11B63-A438-4153-AB35-EA7C3867963C}" type="presParOf" srcId="{9592C066-84A5-4762-9E33-0801B2B3E744}" destId="{984AA610-DDD6-4D1C-AF20-66BC97013765}" srcOrd="10" destOrd="0" presId="urn:microsoft.com/office/officeart/2018/2/layout/IconVerticalSolidList"/>
    <dgm:cxn modelId="{EB897CEF-A59B-4093-BC77-2A68F50BA172}" type="presParOf" srcId="{984AA610-DDD6-4D1C-AF20-66BC97013765}" destId="{BBE4BA6F-BE62-4F93-AF3A-B030606C0F31}" srcOrd="0" destOrd="0" presId="urn:microsoft.com/office/officeart/2018/2/layout/IconVerticalSolidList"/>
    <dgm:cxn modelId="{C6A2B65C-E55A-451D-B858-2C5CC145764B}" type="presParOf" srcId="{984AA610-DDD6-4D1C-AF20-66BC97013765}" destId="{AA32D107-B2E2-4919-9B13-B014A9E236F3}" srcOrd="1" destOrd="0" presId="urn:microsoft.com/office/officeart/2018/2/layout/IconVerticalSolidList"/>
    <dgm:cxn modelId="{540E6636-63BB-4C47-B3D7-BD3669C153D5}" type="presParOf" srcId="{984AA610-DDD6-4D1C-AF20-66BC97013765}" destId="{B5598A01-F265-4717-A088-FD12D62B6819}" srcOrd="2" destOrd="0" presId="urn:microsoft.com/office/officeart/2018/2/layout/IconVerticalSolidList"/>
    <dgm:cxn modelId="{3B34AB21-E42C-438A-8C73-60D2871763DB}" type="presParOf" srcId="{984AA610-DDD6-4D1C-AF20-66BC97013765}" destId="{B55E1E51-3950-4D76-B931-248CF7FEDB4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D41820-AF71-4735-9197-FC74C9C9D2F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C243A2-214C-4A60-9478-4504E964E83F}">
      <dgm:prSet/>
      <dgm:spPr>
        <a:solidFill>
          <a:srgbClr val="7030A0"/>
        </a:solidFill>
      </dgm:spPr>
      <dgm:t>
        <a:bodyPr/>
        <a:lstStyle/>
        <a:p>
          <a:r>
            <a:rPr lang="it-IT" dirty="0" err="1"/>
            <a:t>Preprocessing</a:t>
          </a:r>
          <a:r>
            <a:rPr lang="it-IT" dirty="0"/>
            <a:t> dei dati</a:t>
          </a:r>
          <a:endParaRPr lang="en-US" dirty="0"/>
        </a:p>
      </dgm:t>
    </dgm:pt>
    <dgm:pt modelId="{8296E548-0A15-4030-8AFB-CC222C5754CA}" type="parTrans" cxnId="{826F0747-05AB-47FD-AB89-7B4837F4AB82}">
      <dgm:prSet/>
      <dgm:spPr/>
      <dgm:t>
        <a:bodyPr/>
        <a:lstStyle/>
        <a:p>
          <a:endParaRPr lang="en-US"/>
        </a:p>
      </dgm:t>
    </dgm:pt>
    <dgm:pt modelId="{85AD0FE3-EA54-4CC1-A784-3FF74A52C538}" type="sibTrans" cxnId="{826F0747-05AB-47FD-AB89-7B4837F4AB82}">
      <dgm:prSet/>
      <dgm:spPr/>
      <dgm:t>
        <a:bodyPr/>
        <a:lstStyle/>
        <a:p>
          <a:endParaRPr lang="en-US"/>
        </a:p>
      </dgm:t>
    </dgm:pt>
    <dgm:pt modelId="{A6A41771-9364-4A97-8EBA-4CDCFFB6BB83}">
      <dgm:prSet/>
      <dgm:spPr>
        <a:solidFill>
          <a:srgbClr val="7030A0"/>
        </a:solidFill>
      </dgm:spPr>
      <dgm:t>
        <a:bodyPr/>
        <a:lstStyle/>
        <a:p>
          <a:r>
            <a:rPr lang="it-IT"/>
            <a:t>Modelli Considerati</a:t>
          </a:r>
          <a:endParaRPr lang="en-US"/>
        </a:p>
      </dgm:t>
    </dgm:pt>
    <dgm:pt modelId="{DB268B3B-2DC6-4F24-BA67-BAEDD233A852}" type="parTrans" cxnId="{E91DB401-43FD-4353-8921-CD517EEAC25A}">
      <dgm:prSet/>
      <dgm:spPr/>
      <dgm:t>
        <a:bodyPr/>
        <a:lstStyle/>
        <a:p>
          <a:endParaRPr lang="en-US"/>
        </a:p>
      </dgm:t>
    </dgm:pt>
    <dgm:pt modelId="{95ED0B1E-48B3-4770-A6C7-0BB37E59C289}" type="sibTrans" cxnId="{E91DB401-43FD-4353-8921-CD517EEAC25A}">
      <dgm:prSet/>
      <dgm:spPr/>
      <dgm:t>
        <a:bodyPr/>
        <a:lstStyle/>
        <a:p>
          <a:endParaRPr lang="en-US"/>
        </a:p>
      </dgm:t>
    </dgm:pt>
    <dgm:pt modelId="{72318209-02F8-4A27-84D3-1D47BFFA0AFD}">
      <dgm:prSet/>
      <dgm:spPr>
        <a:solidFill>
          <a:srgbClr val="7030A0"/>
        </a:solidFill>
      </dgm:spPr>
      <dgm:t>
        <a:bodyPr/>
        <a:lstStyle/>
        <a:p>
          <a:r>
            <a:rPr lang="it-IT" dirty="0"/>
            <a:t>Model </a:t>
          </a:r>
          <a:r>
            <a:rPr lang="it-IT" dirty="0" err="1"/>
            <a:t>Selection</a:t>
          </a:r>
          <a:r>
            <a:rPr lang="it-IT" dirty="0"/>
            <a:t> con </a:t>
          </a:r>
          <a:r>
            <a:rPr lang="it-IT" dirty="0" err="1"/>
            <a:t>GridSearchCV</a:t>
          </a:r>
          <a:endParaRPr lang="en-US" dirty="0"/>
        </a:p>
      </dgm:t>
    </dgm:pt>
    <dgm:pt modelId="{D39878FF-73AD-4CB4-AC90-CB2B65F292E1}" type="parTrans" cxnId="{43A5070A-C5DA-4DAA-AABF-E53CF0926134}">
      <dgm:prSet/>
      <dgm:spPr/>
      <dgm:t>
        <a:bodyPr/>
        <a:lstStyle/>
        <a:p>
          <a:endParaRPr lang="en-US"/>
        </a:p>
      </dgm:t>
    </dgm:pt>
    <dgm:pt modelId="{D65DED4C-3581-41EC-A880-E8ABC6436840}" type="sibTrans" cxnId="{43A5070A-C5DA-4DAA-AABF-E53CF0926134}">
      <dgm:prSet/>
      <dgm:spPr/>
      <dgm:t>
        <a:bodyPr/>
        <a:lstStyle/>
        <a:p>
          <a:endParaRPr lang="en-US"/>
        </a:p>
      </dgm:t>
    </dgm:pt>
    <dgm:pt modelId="{15E92924-D5AD-46C6-B3B3-C0326478F04E}">
      <dgm:prSet/>
      <dgm:spPr>
        <a:solidFill>
          <a:srgbClr val="7030A0"/>
        </a:solidFill>
      </dgm:spPr>
      <dgm:t>
        <a:bodyPr/>
        <a:lstStyle/>
        <a:p>
          <a:r>
            <a:rPr lang="it-IT"/>
            <a:t>Valutazione del Modello Migliore</a:t>
          </a:r>
          <a:endParaRPr lang="en-US"/>
        </a:p>
      </dgm:t>
    </dgm:pt>
    <dgm:pt modelId="{F454C09D-52D9-425E-A6DA-F5E340E4C62F}" type="parTrans" cxnId="{09184FB3-CE3B-4A3A-83D5-DEB070FF8CC3}">
      <dgm:prSet/>
      <dgm:spPr/>
      <dgm:t>
        <a:bodyPr/>
        <a:lstStyle/>
        <a:p>
          <a:endParaRPr lang="en-US"/>
        </a:p>
      </dgm:t>
    </dgm:pt>
    <dgm:pt modelId="{5B27D60C-E401-4389-B526-8C89369F6905}" type="sibTrans" cxnId="{09184FB3-CE3B-4A3A-83D5-DEB070FF8CC3}">
      <dgm:prSet/>
      <dgm:spPr/>
      <dgm:t>
        <a:bodyPr/>
        <a:lstStyle/>
        <a:p>
          <a:endParaRPr lang="en-US"/>
        </a:p>
      </dgm:t>
    </dgm:pt>
    <dgm:pt modelId="{AA42729F-536C-4E48-8C6E-CFD1B483415E}">
      <dgm:prSet/>
      <dgm:spPr>
        <a:solidFill>
          <a:srgbClr val="7030A0"/>
        </a:solidFill>
      </dgm:spPr>
      <dgm:t>
        <a:bodyPr/>
        <a:lstStyle/>
        <a:p>
          <a:r>
            <a:rPr lang="it-IT" dirty="0"/>
            <a:t>Output finale</a:t>
          </a:r>
          <a:endParaRPr lang="en-US" dirty="0"/>
        </a:p>
      </dgm:t>
    </dgm:pt>
    <dgm:pt modelId="{21A27CD9-F8BD-44ED-8448-BFBE2AC20473}" type="parTrans" cxnId="{71D38312-6A52-4550-9DEF-DBB02A262F99}">
      <dgm:prSet/>
      <dgm:spPr/>
      <dgm:t>
        <a:bodyPr/>
        <a:lstStyle/>
        <a:p>
          <a:endParaRPr lang="en-US"/>
        </a:p>
      </dgm:t>
    </dgm:pt>
    <dgm:pt modelId="{296D71A4-0BF3-4B6C-8C67-8F426F75C708}" type="sibTrans" cxnId="{71D38312-6A52-4550-9DEF-DBB02A262F99}">
      <dgm:prSet/>
      <dgm:spPr/>
      <dgm:t>
        <a:bodyPr/>
        <a:lstStyle/>
        <a:p>
          <a:endParaRPr lang="en-US"/>
        </a:p>
      </dgm:t>
    </dgm:pt>
    <dgm:pt modelId="{0FBD125B-F2DF-4248-AA13-EAF43063A273}" type="pres">
      <dgm:prSet presAssocID="{0CD41820-AF71-4735-9197-FC74C9C9D2F9}" presName="outerComposite" presStyleCnt="0">
        <dgm:presLayoutVars>
          <dgm:chMax val="5"/>
          <dgm:dir/>
          <dgm:resizeHandles val="exact"/>
        </dgm:presLayoutVars>
      </dgm:prSet>
      <dgm:spPr/>
    </dgm:pt>
    <dgm:pt modelId="{1C08A7F5-B05D-4E7F-9458-AD8F9EAA5C1D}" type="pres">
      <dgm:prSet presAssocID="{0CD41820-AF71-4735-9197-FC74C9C9D2F9}" presName="dummyMaxCanvas" presStyleCnt="0">
        <dgm:presLayoutVars/>
      </dgm:prSet>
      <dgm:spPr/>
    </dgm:pt>
    <dgm:pt modelId="{C4596F20-D00C-4344-9732-5649C8E76CD4}" type="pres">
      <dgm:prSet presAssocID="{0CD41820-AF71-4735-9197-FC74C9C9D2F9}" presName="FiveNodes_1" presStyleLbl="node1" presStyleIdx="0" presStyleCnt="5" custLinFactNeighborY="1743">
        <dgm:presLayoutVars>
          <dgm:bulletEnabled val="1"/>
        </dgm:presLayoutVars>
      </dgm:prSet>
      <dgm:spPr/>
    </dgm:pt>
    <dgm:pt modelId="{319B89DC-F84C-4BC3-B270-107193BDD33A}" type="pres">
      <dgm:prSet presAssocID="{0CD41820-AF71-4735-9197-FC74C9C9D2F9}" presName="FiveNodes_2" presStyleLbl="node1" presStyleIdx="1" presStyleCnt="5">
        <dgm:presLayoutVars>
          <dgm:bulletEnabled val="1"/>
        </dgm:presLayoutVars>
      </dgm:prSet>
      <dgm:spPr/>
    </dgm:pt>
    <dgm:pt modelId="{EC28CC3A-AB7C-4065-BB03-31726376323B}" type="pres">
      <dgm:prSet presAssocID="{0CD41820-AF71-4735-9197-FC74C9C9D2F9}" presName="FiveNodes_3" presStyleLbl="node1" presStyleIdx="2" presStyleCnt="5">
        <dgm:presLayoutVars>
          <dgm:bulletEnabled val="1"/>
        </dgm:presLayoutVars>
      </dgm:prSet>
      <dgm:spPr/>
    </dgm:pt>
    <dgm:pt modelId="{78001D93-EAB1-4A4B-9408-75E3CF258918}" type="pres">
      <dgm:prSet presAssocID="{0CD41820-AF71-4735-9197-FC74C9C9D2F9}" presName="FiveNodes_4" presStyleLbl="node1" presStyleIdx="3" presStyleCnt="5">
        <dgm:presLayoutVars>
          <dgm:bulletEnabled val="1"/>
        </dgm:presLayoutVars>
      </dgm:prSet>
      <dgm:spPr/>
    </dgm:pt>
    <dgm:pt modelId="{9A88EBB3-F925-442F-AA27-0DC7D0BDF878}" type="pres">
      <dgm:prSet presAssocID="{0CD41820-AF71-4735-9197-FC74C9C9D2F9}" presName="FiveNodes_5" presStyleLbl="node1" presStyleIdx="4" presStyleCnt="5" custLinFactNeighborX="176" custLinFactNeighborY="3485">
        <dgm:presLayoutVars>
          <dgm:bulletEnabled val="1"/>
        </dgm:presLayoutVars>
      </dgm:prSet>
      <dgm:spPr/>
    </dgm:pt>
    <dgm:pt modelId="{90A603B7-8AAD-4263-BD6B-601320EDF256}" type="pres">
      <dgm:prSet presAssocID="{0CD41820-AF71-4735-9197-FC74C9C9D2F9}" presName="FiveConn_1-2" presStyleLbl="fgAccFollowNode1" presStyleIdx="0" presStyleCnt="4">
        <dgm:presLayoutVars>
          <dgm:bulletEnabled val="1"/>
        </dgm:presLayoutVars>
      </dgm:prSet>
      <dgm:spPr/>
    </dgm:pt>
    <dgm:pt modelId="{9DF46517-0A29-467E-8722-DD95A8428D42}" type="pres">
      <dgm:prSet presAssocID="{0CD41820-AF71-4735-9197-FC74C9C9D2F9}" presName="FiveConn_2-3" presStyleLbl="fgAccFollowNode1" presStyleIdx="1" presStyleCnt="4">
        <dgm:presLayoutVars>
          <dgm:bulletEnabled val="1"/>
        </dgm:presLayoutVars>
      </dgm:prSet>
      <dgm:spPr/>
    </dgm:pt>
    <dgm:pt modelId="{C392D31A-D93D-451C-931A-274107B95B08}" type="pres">
      <dgm:prSet presAssocID="{0CD41820-AF71-4735-9197-FC74C9C9D2F9}" presName="FiveConn_3-4" presStyleLbl="fgAccFollowNode1" presStyleIdx="2" presStyleCnt="4">
        <dgm:presLayoutVars>
          <dgm:bulletEnabled val="1"/>
        </dgm:presLayoutVars>
      </dgm:prSet>
      <dgm:spPr/>
    </dgm:pt>
    <dgm:pt modelId="{7756C6C3-4118-42B5-8803-A36079A54855}" type="pres">
      <dgm:prSet presAssocID="{0CD41820-AF71-4735-9197-FC74C9C9D2F9}" presName="FiveConn_4-5" presStyleLbl="fgAccFollowNode1" presStyleIdx="3" presStyleCnt="4">
        <dgm:presLayoutVars>
          <dgm:bulletEnabled val="1"/>
        </dgm:presLayoutVars>
      </dgm:prSet>
      <dgm:spPr/>
    </dgm:pt>
    <dgm:pt modelId="{853723E5-1B6B-4CD4-92A3-974D3A7467B3}" type="pres">
      <dgm:prSet presAssocID="{0CD41820-AF71-4735-9197-FC74C9C9D2F9}" presName="FiveNodes_1_text" presStyleLbl="node1" presStyleIdx="4" presStyleCnt="5">
        <dgm:presLayoutVars>
          <dgm:bulletEnabled val="1"/>
        </dgm:presLayoutVars>
      </dgm:prSet>
      <dgm:spPr/>
    </dgm:pt>
    <dgm:pt modelId="{C2A9E9E8-1034-428B-80A8-559136F9270C}" type="pres">
      <dgm:prSet presAssocID="{0CD41820-AF71-4735-9197-FC74C9C9D2F9}" presName="FiveNodes_2_text" presStyleLbl="node1" presStyleIdx="4" presStyleCnt="5">
        <dgm:presLayoutVars>
          <dgm:bulletEnabled val="1"/>
        </dgm:presLayoutVars>
      </dgm:prSet>
      <dgm:spPr/>
    </dgm:pt>
    <dgm:pt modelId="{FD10BC41-8299-428E-A767-D5EB29E251CC}" type="pres">
      <dgm:prSet presAssocID="{0CD41820-AF71-4735-9197-FC74C9C9D2F9}" presName="FiveNodes_3_text" presStyleLbl="node1" presStyleIdx="4" presStyleCnt="5">
        <dgm:presLayoutVars>
          <dgm:bulletEnabled val="1"/>
        </dgm:presLayoutVars>
      </dgm:prSet>
      <dgm:spPr/>
    </dgm:pt>
    <dgm:pt modelId="{1EDB71AB-DB25-46CE-AF96-B75C900DF852}" type="pres">
      <dgm:prSet presAssocID="{0CD41820-AF71-4735-9197-FC74C9C9D2F9}" presName="FiveNodes_4_text" presStyleLbl="node1" presStyleIdx="4" presStyleCnt="5">
        <dgm:presLayoutVars>
          <dgm:bulletEnabled val="1"/>
        </dgm:presLayoutVars>
      </dgm:prSet>
      <dgm:spPr/>
    </dgm:pt>
    <dgm:pt modelId="{8EABF3AD-BD29-4086-AFF1-944AD8723B37}" type="pres">
      <dgm:prSet presAssocID="{0CD41820-AF71-4735-9197-FC74C9C9D2F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E225E01-B4EB-4051-A853-74A95EFC86C2}" type="presOf" srcId="{15E92924-D5AD-46C6-B3B3-C0326478F04E}" destId="{78001D93-EAB1-4A4B-9408-75E3CF258918}" srcOrd="0" destOrd="0" presId="urn:microsoft.com/office/officeart/2005/8/layout/vProcess5"/>
    <dgm:cxn modelId="{E91DB401-43FD-4353-8921-CD517EEAC25A}" srcId="{0CD41820-AF71-4735-9197-FC74C9C9D2F9}" destId="{A6A41771-9364-4A97-8EBA-4CDCFFB6BB83}" srcOrd="1" destOrd="0" parTransId="{DB268B3B-2DC6-4F24-BA67-BAEDD233A852}" sibTransId="{95ED0B1E-48B3-4770-A6C7-0BB37E59C289}"/>
    <dgm:cxn modelId="{43A5070A-C5DA-4DAA-AABF-E53CF0926134}" srcId="{0CD41820-AF71-4735-9197-FC74C9C9D2F9}" destId="{72318209-02F8-4A27-84D3-1D47BFFA0AFD}" srcOrd="2" destOrd="0" parTransId="{D39878FF-73AD-4CB4-AC90-CB2B65F292E1}" sibTransId="{D65DED4C-3581-41EC-A880-E8ABC6436840}"/>
    <dgm:cxn modelId="{274C700B-40B1-434B-B3C1-3BFBF2FE1E27}" type="presOf" srcId="{85AD0FE3-EA54-4CC1-A784-3FF74A52C538}" destId="{90A603B7-8AAD-4263-BD6B-601320EDF256}" srcOrd="0" destOrd="0" presId="urn:microsoft.com/office/officeart/2005/8/layout/vProcess5"/>
    <dgm:cxn modelId="{71D38312-6A52-4550-9DEF-DBB02A262F99}" srcId="{0CD41820-AF71-4735-9197-FC74C9C9D2F9}" destId="{AA42729F-536C-4E48-8C6E-CFD1B483415E}" srcOrd="4" destOrd="0" parTransId="{21A27CD9-F8BD-44ED-8448-BFBE2AC20473}" sibTransId="{296D71A4-0BF3-4B6C-8C67-8F426F75C708}"/>
    <dgm:cxn modelId="{3C1D3E27-90E2-4C9C-A011-75CC534C2265}" type="presOf" srcId="{D65DED4C-3581-41EC-A880-E8ABC6436840}" destId="{C392D31A-D93D-451C-931A-274107B95B08}" srcOrd="0" destOrd="0" presId="urn:microsoft.com/office/officeart/2005/8/layout/vProcess5"/>
    <dgm:cxn modelId="{2F92AE34-E361-4243-A68E-91CCB26B8EE0}" type="presOf" srcId="{0CD41820-AF71-4735-9197-FC74C9C9D2F9}" destId="{0FBD125B-F2DF-4248-AA13-EAF43063A273}" srcOrd="0" destOrd="0" presId="urn:microsoft.com/office/officeart/2005/8/layout/vProcess5"/>
    <dgm:cxn modelId="{0BF24A35-E03C-478B-9E83-25AF07805EB9}" type="presOf" srcId="{A6A41771-9364-4A97-8EBA-4CDCFFB6BB83}" destId="{319B89DC-F84C-4BC3-B270-107193BDD33A}" srcOrd="0" destOrd="0" presId="urn:microsoft.com/office/officeart/2005/8/layout/vProcess5"/>
    <dgm:cxn modelId="{826F0747-05AB-47FD-AB89-7B4837F4AB82}" srcId="{0CD41820-AF71-4735-9197-FC74C9C9D2F9}" destId="{AAC243A2-214C-4A60-9478-4504E964E83F}" srcOrd="0" destOrd="0" parTransId="{8296E548-0A15-4030-8AFB-CC222C5754CA}" sibTransId="{85AD0FE3-EA54-4CC1-A784-3FF74A52C538}"/>
    <dgm:cxn modelId="{D3D7194C-BB6A-46F1-A9E5-8186CCBAB01C}" type="presOf" srcId="{AA42729F-536C-4E48-8C6E-CFD1B483415E}" destId="{8EABF3AD-BD29-4086-AFF1-944AD8723B37}" srcOrd="1" destOrd="0" presId="urn:microsoft.com/office/officeart/2005/8/layout/vProcess5"/>
    <dgm:cxn modelId="{5904BE71-F51B-4D0D-AEBC-7CF6B2E5E346}" type="presOf" srcId="{95ED0B1E-48B3-4770-A6C7-0BB37E59C289}" destId="{9DF46517-0A29-467E-8722-DD95A8428D42}" srcOrd="0" destOrd="0" presId="urn:microsoft.com/office/officeart/2005/8/layout/vProcess5"/>
    <dgm:cxn modelId="{74023E78-64D6-4822-B503-EDDFBCFEDD43}" type="presOf" srcId="{AA42729F-536C-4E48-8C6E-CFD1B483415E}" destId="{9A88EBB3-F925-442F-AA27-0DC7D0BDF878}" srcOrd="0" destOrd="0" presId="urn:microsoft.com/office/officeart/2005/8/layout/vProcess5"/>
    <dgm:cxn modelId="{B98164A3-748A-4D8C-A3CB-5C8E77CCE00B}" type="presOf" srcId="{AAC243A2-214C-4A60-9478-4504E964E83F}" destId="{853723E5-1B6B-4CD4-92A3-974D3A7467B3}" srcOrd="1" destOrd="0" presId="urn:microsoft.com/office/officeart/2005/8/layout/vProcess5"/>
    <dgm:cxn modelId="{FD8DA8A5-135A-4C0A-99AF-C357B5D1B7F3}" type="presOf" srcId="{15E92924-D5AD-46C6-B3B3-C0326478F04E}" destId="{1EDB71AB-DB25-46CE-AF96-B75C900DF852}" srcOrd="1" destOrd="0" presId="urn:microsoft.com/office/officeart/2005/8/layout/vProcess5"/>
    <dgm:cxn modelId="{BA9337AB-5C73-4D0E-8C01-C59FC9C8EC9A}" type="presOf" srcId="{72318209-02F8-4A27-84D3-1D47BFFA0AFD}" destId="{FD10BC41-8299-428E-A767-D5EB29E251CC}" srcOrd="1" destOrd="0" presId="urn:microsoft.com/office/officeart/2005/8/layout/vProcess5"/>
    <dgm:cxn modelId="{976A91AF-CC41-49FF-9E18-701F597E9D2B}" type="presOf" srcId="{AAC243A2-214C-4A60-9478-4504E964E83F}" destId="{C4596F20-D00C-4344-9732-5649C8E76CD4}" srcOrd="0" destOrd="0" presId="urn:microsoft.com/office/officeart/2005/8/layout/vProcess5"/>
    <dgm:cxn modelId="{09184FB3-CE3B-4A3A-83D5-DEB070FF8CC3}" srcId="{0CD41820-AF71-4735-9197-FC74C9C9D2F9}" destId="{15E92924-D5AD-46C6-B3B3-C0326478F04E}" srcOrd="3" destOrd="0" parTransId="{F454C09D-52D9-425E-A6DA-F5E340E4C62F}" sibTransId="{5B27D60C-E401-4389-B526-8C89369F6905}"/>
    <dgm:cxn modelId="{920675B8-9D15-4A5E-B51F-DC7AB59FB8C7}" type="presOf" srcId="{5B27D60C-E401-4389-B526-8C89369F6905}" destId="{7756C6C3-4118-42B5-8803-A36079A54855}" srcOrd="0" destOrd="0" presId="urn:microsoft.com/office/officeart/2005/8/layout/vProcess5"/>
    <dgm:cxn modelId="{4790A5C5-8B9F-4D25-99EA-45A86FD35B76}" type="presOf" srcId="{72318209-02F8-4A27-84D3-1D47BFFA0AFD}" destId="{EC28CC3A-AB7C-4065-BB03-31726376323B}" srcOrd="0" destOrd="0" presId="urn:microsoft.com/office/officeart/2005/8/layout/vProcess5"/>
    <dgm:cxn modelId="{DB9C05D6-93D7-49E0-B39A-179F4098ADCE}" type="presOf" srcId="{A6A41771-9364-4A97-8EBA-4CDCFFB6BB83}" destId="{C2A9E9E8-1034-428B-80A8-559136F9270C}" srcOrd="1" destOrd="0" presId="urn:microsoft.com/office/officeart/2005/8/layout/vProcess5"/>
    <dgm:cxn modelId="{47E40F09-F4DF-425C-94CD-B945FB3A45F3}" type="presParOf" srcId="{0FBD125B-F2DF-4248-AA13-EAF43063A273}" destId="{1C08A7F5-B05D-4E7F-9458-AD8F9EAA5C1D}" srcOrd="0" destOrd="0" presId="urn:microsoft.com/office/officeart/2005/8/layout/vProcess5"/>
    <dgm:cxn modelId="{AD64C1BB-E710-41D7-B004-E844CA09FF7D}" type="presParOf" srcId="{0FBD125B-F2DF-4248-AA13-EAF43063A273}" destId="{C4596F20-D00C-4344-9732-5649C8E76CD4}" srcOrd="1" destOrd="0" presId="urn:microsoft.com/office/officeart/2005/8/layout/vProcess5"/>
    <dgm:cxn modelId="{C6C4AA27-265E-4293-B19E-DB32A5C8F3FC}" type="presParOf" srcId="{0FBD125B-F2DF-4248-AA13-EAF43063A273}" destId="{319B89DC-F84C-4BC3-B270-107193BDD33A}" srcOrd="2" destOrd="0" presId="urn:microsoft.com/office/officeart/2005/8/layout/vProcess5"/>
    <dgm:cxn modelId="{B143CB3D-0CFB-4CB6-8A65-8D4C5CF34694}" type="presParOf" srcId="{0FBD125B-F2DF-4248-AA13-EAF43063A273}" destId="{EC28CC3A-AB7C-4065-BB03-31726376323B}" srcOrd="3" destOrd="0" presId="urn:microsoft.com/office/officeart/2005/8/layout/vProcess5"/>
    <dgm:cxn modelId="{6EE509E3-3FF5-43DD-ADF5-05A7E748C550}" type="presParOf" srcId="{0FBD125B-F2DF-4248-AA13-EAF43063A273}" destId="{78001D93-EAB1-4A4B-9408-75E3CF258918}" srcOrd="4" destOrd="0" presId="urn:microsoft.com/office/officeart/2005/8/layout/vProcess5"/>
    <dgm:cxn modelId="{39798101-4F14-4065-9579-992FF17063EE}" type="presParOf" srcId="{0FBD125B-F2DF-4248-AA13-EAF43063A273}" destId="{9A88EBB3-F925-442F-AA27-0DC7D0BDF878}" srcOrd="5" destOrd="0" presId="urn:microsoft.com/office/officeart/2005/8/layout/vProcess5"/>
    <dgm:cxn modelId="{7D794055-9501-4F26-BD1D-243EA91A49AA}" type="presParOf" srcId="{0FBD125B-F2DF-4248-AA13-EAF43063A273}" destId="{90A603B7-8AAD-4263-BD6B-601320EDF256}" srcOrd="6" destOrd="0" presId="urn:microsoft.com/office/officeart/2005/8/layout/vProcess5"/>
    <dgm:cxn modelId="{BB2AC5D5-C7B1-4F8A-B8E5-05C7D13EDF8C}" type="presParOf" srcId="{0FBD125B-F2DF-4248-AA13-EAF43063A273}" destId="{9DF46517-0A29-467E-8722-DD95A8428D42}" srcOrd="7" destOrd="0" presId="urn:microsoft.com/office/officeart/2005/8/layout/vProcess5"/>
    <dgm:cxn modelId="{1B020AE8-5405-44C8-8F57-1DC6B00C936B}" type="presParOf" srcId="{0FBD125B-F2DF-4248-AA13-EAF43063A273}" destId="{C392D31A-D93D-451C-931A-274107B95B08}" srcOrd="8" destOrd="0" presId="urn:microsoft.com/office/officeart/2005/8/layout/vProcess5"/>
    <dgm:cxn modelId="{B9A32C62-752D-483F-9562-A410C9FEAA9C}" type="presParOf" srcId="{0FBD125B-F2DF-4248-AA13-EAF43063A273}" destId="{7756C6C3-4118-42B5-8803-A36079A54855}" srcOrd="9" destOrd="0" presId="urn:microsoft.com/office/officeart/2005/8/layout/vProcess5"/>
    <dgm:cxn modelId="{D329BADB-C4EC-4823-9714-AD4683DF63F1}" type="presParOf" srcId="{0FBD125B-F2DF-4248-AA13-EAF43063A273}" destId="{853723E5-1B6B-4CD4-92A3-974D3A7467B3}" srcOrd="10" destOrd="0" presId="urn:microsoft.com/office/officeart/2005/8/layout/vProcess5"/>
    <dgm:cxn modelId="{40EBDB37-34EF-4C42-B09B-7DD4C159D84B}" type="presParOf" srcId="{0FBD125B-F2DF-4248-AA13-EAF43063A273}" destId="{C2A9E9E8-1034-428B-80A8-559136F9270C}" srcOrd="11" destOrd="0" presId="urn:microsoft.com/office/officeart/2005/8/layout/vProcess5"/>
    <dgm:cxn modelId="{F3B5D6F2-5571-4FF7-BB5F-E2E2BA20D13A}" type="presParOf" srcId="{0FBD125B-F2DF-4248-AA13-EAF43063A273}" destId="{FD10BC41-8299-428E-A767-D5EB29E251CC}" srcOrd="12" destOrd="0" presId="urn:microsoft.com/office/officeart/2005/8/layout/vProcess5"/>
    <dgm:cxn modelId="{F2020669-C1E5-40DE-BD8E-CD2878BFACAF}" type="presParOf" srcId="{0FBD125B-F2DF-4248-AA13-EAF43063A273}" destId="{1EDB71AB-DB25-46CE-AF96-B75C900DF852}" srcOrd="13" destOrd="0" presId="urn:microsoft.com/office/officeart/2005/8/layout/vProcess5"/>
    <dgm:cxn modelId="{D8CBEF1E-69D9-4A21-8B44-AA924CC928E4}" type="presParOf" srcId="{0FBD125B-F2DF-4248-AA13-EAF43063A273}" destId="{8EABF3AD-BD29-4086-AFF1-944AD8723B3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3E8BE-2F2C-47DE-AF8A-1107BF66122A}">
      <dsp:nvSpPr>
        <dsp:cNvPr id="0" name=""/>
        <dsp:cNvSpPr/>
      </dsp:nvSpPr>
      <dsp:spPr>
        <a:xfrm>
          <a:off x="0" y="1871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12B559-12E8-4369-ACEC-CCEF40751385}">
      <dsp:nvSpPr>
        <dsp:cNvPr id="0" name=""/>
        <dsp:cNvSpPr/>
      </dsp:nvSpPr>
      <dsp:spPr>
        <a:xfrm>
          <a:off x="241286" y="181341"/>
          <a:ext cx="438702" cy="4387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8C9D1-B390-4FE5-8979-CEE988DEDCA1}">
      <dsp:nvSpPr>
        <dsp:cNvPr id="0" name=""/>
        <dsp:cNvSpPr/>
      </dsp:nvSpPr>
      <dsp:spPr>
        <a:xfrm>
          <a:off x="921274" y="1871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CIFAR-10 è un dataset di immagini a colori utilizzato per problemi di classificazione.</a:t>
          </a:r>
          <a:endParaRPr lang="en-US" sz="1900" kern="1200"/>
        </a:p>
      </dsp:txBody>
      <dsp:txXfrm>
        <a:off x="921274" y="1871"/>
        <a:ext cx="6028165" cy="797640"/>
      </dsp:txXfrm>
    </dsp:sp>
    <dsp:sp modelId="{C5634218-709F-4CD7-8284-3A99B072DBCE}">
      <dsp:nvSpPr>
        <dsp:cNvPr id="0" name=""/>
        <dsp:cNvSpPr/>
      </dsp:nvSpPr>
      <dsp:spPr>
        <a:xfrm>
          <a:off x="0" y="998922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B16E55-3D70-4D32-A98C-976694BE044A}">
      <dsp:nvSpPr>
        <dsp:cNvPr id="0" name=""/>
        <dsp:cNvSpPr/>
      </dsp:nvSpPr>
      <dsp:spPr>
        <a:xfrm>
          <a:off x="241286" y="1178391"/>
          <a:ext cx="438702" cy="4387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344E0-ECC2-4FCD-8AB4-E44207C7A38E}">
      <dsp:nvSpPr>
        <dsp:cNvPr id="0" name=""/>
        <dsp:cNvSpPr/>
      </dsp:nvSpPr>
      <dsp:spPr>
        <a:xfrm>
          <a:off x="921274" y="998922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Contiene 60.000 immagini a colori</a:t>
          </a:r>
          <a:endParaRPr lang="en-US" sz="1900" kern="1200" dirty="0"/>
        </a:p>
      </dsp:txBody>
      <dsp:txXfrm>
        <a:off x="921274" y="998922"/>
        <a:ext cx="6028165" cy="797640"/>
      </dsp:txXfrm>
    </dsp:sp>
    <dsp:sp modelId="{AC325F08-572C-4B2E-976B-3C886481E287}">
      <dsp:nvSpPr>
        <dsp:cNvPr id="0" name=""/>
        <dsp:cNvSpPr/>
      </dsp:nvSpPr>
      <dsp:spPr>
        <a:xfrm>
          <a:off x="0" y="1995973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83C85-7821-43FD-89FC-473383C4565B}">
      <dsp:nvSpPr>
        <dsp:cNvPr id="0" name=""/>
        <dsp:cNvSpPr/>
      </dsp:nvSpPr>
      <dsp:spPr>
        <a:xfrm>
          <a:off x="241286" y="2175442"/>
          <a:ext cx="438702" cy="4387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EE6D72-F9CF-4A21-8456-51E4FB1AFD81}">
      <dsp:nvSpPr>
        <dsp:cNvPr id="0" name=""/>
        <dsp:cNvSpPr/>
      </dsp:nvSpPr>
      <dsp:spPr>
        <a:xfrm>
          <a:off x="921274" y="1995973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Dimensioni: 32x32 pixel, con 3 canali (RGB):</a:t>
          </a:r>
          <a:endParaRPr lang="en-US" sz="1900" kern="1200"/>
        </a:p>
      </dsp:txBody>
      <dsp:txXfrm>
        <a:off x="921274" y="1995973"/>
        <a:ext cx="6028165" cy="797640"/>
      </dsp:txXfrm>
    </dsp:sp>
    <dsp:sp modelId="{2E283EDB-E474-4377-A652-45E17F0E260C}">
      <dsp:nvSpPr>
        <dsp:cNvPr id="0" name=""/>
        <dsp:cNvSpPr/>
      </dsp:nvSpPr>
      <dsp:spPr>
        <a:xfrm>
          <a:off x="0" y="299302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377045-839C-4BB0-9861-158C3EE28D9F}">
      <dsp:nvSpPr>
        <dsp:cNvPr id="0" name=""/>
        <dsp:cNvSpPr/>
      </dsp:nvSpPr>
      <dsp:spPr>
        <a:xfrm>
          <a:off x="241286" y="3172493"/>
          <a:ext cx="438702" cy="43870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2FF44-C67F-4A38-8E84-28626EAA921E}">
      <dsp:nvSpPr>
        <dsp:cNvPr id="0" name=""/>
        <dsp:cNvSpPr/>
      </dsp:nvSpPr>
      <dsp:spPr>
        <a:xfrm>
          <a:off x="921274" y="299302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Suddivise in: 50.000 immagini di training, 10.000 immagini di test</a:t>
          </a:r>
          <a:endParaRPr lang="en-US" sz="1900" kern="1200" dirty="0"/>
        </a:p>
      </dsp:txBody>
      <dsp:txXfrm>
        <a:off x="921274" y="2993024"/>
        <a:ext cx="6028165" cy="797640"/>
      </dsp:txXfrm>
    </dsp:sp>
    <dsp:sp modelId="{85A27AC0-FDAC-4FB9-B4EA-EAB718CD704B}">
      <dsp:nvSpPr>
        <dsp:cNvPr id="0" name=""/>
        <dsp:cNvSpPr/>
      </dsp:nvSpPr>
      <dsp:spPr>
        <a:xfrm>
          <a:off x="0" y="3990074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C50B2C-54FC-48C8-B56D-FF4E3C903A71}">
      <dsp:nvSpPr>
        <dsp:cNvPr id="0" name=""/>
        <dsp:cNvSpPr/>
      </dsp:nvSpPr>
      <dsp:spPr>
        <a:xfrm>
          <a:off x="241286" y="4169543"/>
          <a:ext cx="438702" cy="43870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EA749-735F-4569-97D2-CB37FF9A44FC}">
      <dsp:nvSpPr>
        <dsp:cNvPr id="0" name=""/>
        <dsp:cNvSpPr/>
      </dsp:nvSpPr>
      <dsp:spPr>
        <a:xfrm>
          <a:off x="921274" y="3990074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Ci sono 10 classe diverse:</a:t>
          </a:r>
          <a:endParaRPr lang="en-US" sz="1900" kern="1200" dirty="0"/>
        </a:p>
      </dsp:txBody>
      <dsp:txXfrm>
        <a:off x="921274" y="3990074"/>
        <a:ext cx="6028165" cy="797640"/>
      </dsp:txXfrm>
    </dsp:sp>
    <dsp:sp modelId="{BBE4BA6F-BE62-4F93-AF3A-B030606C0F31}">
      <dsp:nvSpPr>
        <dsp:cNvPr id="0" name=""/>
        <dsp:cNvSpPr/>
      </dsp:nvSpPr>
      <dsp:spPr>
        <a:xfrm>
          <a:off x="0" y="4987125"/>
          <a:ext cx="6949440" cy="7976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32D107-B2E2-4919-9B13-B014A9E236F3}">
      <dsp:nvSpPr>
        <dsp:cNvPr id="0" name=""/>
        <dsp:cNvSpPr/>
      </dsp:nvSpPr>
      <dsp:spPr>
        <a:xfrm>
          <a:off x="241286" y="5166594"/>
          <a:ext cx="438702" cy="43870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5E1E51-3950-4D76-B931-248CF7FEDB49}">
      <dsp:nvSpPr>
        <dsp:cNvPr id="0" name=""/>
        <dsp:cNvSpPr/>
      </dsp:nvSpPr>
      <dsp:spPr>
        <a:xfrm>
          <a:off x="921274" y="4987125"/>
          <a:ext cx="6028165" cy="797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417" tIns="84417" rIns="84417" bIns="8441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[‘</a:t>
          </a:r>
          <a:r>
            <a:rPr lang="it-IT" sz="1900" kern="1200" dirty="0" err="1"/>
            <a:t>airplane</a:t>
          </a:r>
          <a:r>
            <a:rPr lang="it-IT" sz="1900" kern="1200" dirty="0"/>
            <a:t>’, ‘automobile’, ‘</a:t>
          </a:r>
          <a:r>
            <a:rPr lang="it-IT" sz="1900" kern="1200" dirty="0" err="1"/>
            <a:t>bird</a:t>
          </a:r>
          <a:r>
            <a:rPr lang="it-IT" sz="1900" kern="1200" dirty="0"/>
            <a:t>’, ‘</a:t>
          </a:r>
          <a:r>
            <a:rPr lang="it-IT" sz="1900" kern="1200" dirty="0" err="1"/>
            <a:t>cat</a:t>
          </a:r>
          <a:r>
            <a:rPr lang="it-IT" sz="1900" kern="1200" dirty="0"/>
            <a:t>’, ‘</a:t>
          </a:r>
          <a:r>
            <a:rPr lang="it-IT" sz="1900" kern="1200" dirty="0" err="1"/>
            <a:t>deer</a:t>
          </a:r>
          <a:r>
            <a:rPr lang="it-IT" sz="1900" kern="1200" dirty="0"/>
            <a:t>’, ‘dog’, ‘</a:t>
          </a:r>
          <a:r>
            <a:rPr lang="it-IT" sz="1900" kern="1200" dirty="0" err="1"/>
            <a:t>frog</a:t>
          </a:r>
          <a:r>
            <a:rPr lang="it-IT" sz="1900" kern="1200" dirty="0"/>
            <a:t>’, ‘</a:t>
          </a:r>
          <a:r>
            <a:rPr lang="it-IT" sz="1900" kern="1200" dirty="0" err="1"/>
            <a:t>hourse</a:t>
          </a:r>
          <a:r>
            <a:rPr lang="it-IT" sz="1900" kern="1200" dirty="0"/>
            <a:t>’, ‘</a:t>
          </a:r>
          <a:r>
            <a:rPr lang="it-IT" sz="1900" kern="1200" dirty="0" err="1"/>
            <a:t>ship</a:t>
          </a:r>
          <a:r>
            <a:rPr lang="it-IT" sz="1900" kern="1200" dirty="0"/>
            <a:t>’, ‘truck’]</a:t>
          </a:r>
          <a:endParaRPr lang="en-US" sz="1900" kern="1200" dirty="0"/>
        </a:p>
      </dsp:txBody>
      <dsp:txXfrm>
        <a:off x="921274" y="4987125"/>
        <a:ext cx="6028165" cy="797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596F20-D00C-4344-9732-5649C8E76CD4}">
      <dsp:nvSpPr>
        <dsp:cNvPr id="0" name=""/>
        <dsp:cNvSpPr/>
      </dsp:nvSpPr>
      <dsp:spPr>
        <a:xfrm>
          <a:off x="0" y="13651"/>
          <a:ext cx="7754973" cy="783240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 err="1"/>
            <a:t>Preprocessing</a:t>
          </a:r>
          <a:r>
            <a:rPr lang="it-IT" sz="3300" kern="1200" dirty="0"/>
            <a:t> dei dati</a:t>
          </a:r>
          <a:endParaRPr lang="en-US" sz="3300" kern="1200" dirty="0"/>
        </a:p>
      </dsp:txBody>
      <dsp:txXfrm>
        <a:off x="22940" y="36591"/>
        <a:ext cx="6818156" cy="737360"/>
      </dsp:txXfrm>
    </dsp:sp>
    <dsp:sp modelId="{319B89DC-F84C-4BC3-B270-107193BDD33A}">
      <dsp:nvSpPr>
        <dsp:cNvPr id="0" name=""/>
        <dsp:cNvSpPr/>
      </dsp:nvSpPr>
      <dsp:spPr>
        <a:xfrm>
          <a:off x="579105" y="892024"/>
          <a:ext cx="7754973" cy="783240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Modelli Considerati</a:t>
          </a:r>
          <a:endParaRPr lang="en-US" sz="3300" kern="1200"/>
        </a:p>
      </dsp:txBody>
      <dsp:txXfrm>
        <a:off x="602045" y="914964"/>
        <a:ext cx="6620881" cy="737360"/>
      </dsp:txXfrm>
    </dsp:sp>
    <dsp:sp modelId="{EC28CC3A-AB7C-4065-BB03-31726376323B}">
      <dsp:nvSpPr>
        <dsp:cNvPr id="0" name=""/>
        <dsp:cNvSpPr/>
      </dsp:nvSpPr>
      <dsp:spPr>
        <a:xfrm>
          <a:off x="1158210" y="1784048"/>
          <a:ext cx="7754973" cy="783240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Model </a:t>
          </a:r>
          <a:r>
            <a:rPr lang="it-IT" sz="3300" kern="1200" dirty="0" err="1"/>
            <a:t>Selection</a:t>
          </a:r>
          <a:r>
            <a:rPr lang="it-IT" sz="3300" kern="1200" dirty="0"/>
            <a:t> con </a:t>
          </a:r>
          <a:r>
            <a:rPr lang="it-IT" sz="3300" kern="1200" dirty="0" err="1"/>
            <a:t>GridSearchCV</a:t>
          </a:r>
          <a:endParaRPr lang="en-US" sz="3300" kern="1200" dirty="0"/>
        </a:p>
      </dsp:txBody>
      <dsp:txXfrm>
        <a:off x="1181150" y="1806988"/>
        <a:ext cx="6620881" cy="737360"/>
      </dsp:txXfrm>
    </dsp:sp>
    <dsp:sp modelId="{78001D93-EAB1-4A4B-9408-75E3CF258918}">
      <dsp:nvSpPr>
        <dsp:cNvPr id="0" name=""/>
        <dsp:cNvSpPr/>
      </dsp:nvSpPr>
      <dsp:spPr>
        <a:xfrm>
          <a:off x="1737315" y="2676072"/>
          <a:ext cx="7754973" cy="783240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/>
            <a:t>Valutazione del Modello Migliore</a:t>
          </a:r>
          <a:endParaRPr lang="en-US" sz="3300" kern="1200"/>
        </a:p>
      </dsp:txBody>
      <dsp:txXfrm>
        <a:off x="1760255" y="2699012"/>
        <a:ext cx="6620881" cy="737360"/>
      </dsp:txXfrm>
    </dsp:sp>
    <dsp:sp modelId="{9A88EBB3-F925-442F-AA27-0DC7D0BDF878}">
      <dsp:nvSpPr>
        <dsp:cNvPr id="0" name=""/>
        <dsp:cNvSpPr/>
      </dsp:nvSpPr>
      <dsp:spPr>
        <a:xfrm>
          <a:off x="2316420" y="3568097"/>
          <a:ext cx="7754973" cy="783240"/>
        </a:xfrm>
        <a:prstGeom prst="roundRect">
          <a:avLst>
            <a:gd name="adj" fmla="val 10000"/>
          </a:avLst>
        </a:prstGeom>
        <a:solidFill>
          <a:srgbClr val="7030A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300" kern="1200" dirty="0"/>
            <a:t>Output finale</a:t>
          </a:r>
          <a:endParaRPr lang="en-US" sz="3300" kern="1200" dirty="0"/>
        </a:p>
      </dsp:txBody>
      <dsp:txXfrm>
        <a:off x="2339360" y="3591037"/>
        <a:ext cx="6620881" cy="737360"/>
      </dsp:txXfrm>
    </dsp:sp>
    <dsp:sp modelId="{90A603B7-8AAD-4263-BD6B-601320EDF256}">
      <dsp:nvSpPr>
        <dsp:cNvPr id="0" name=""/>
        <dsp:cNvSpPr/>
      </dsp:nvSpPr>
      <dsp:spPr>
        <a:xfrm>
          <a:off x="7245866" y="572200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360415" y="572200"/>
        <a:ext cx="280008" cy="383102"/>
      </dsp:txXfrm>
    </dsp:sp>
    <dsp:sp modelId="{9DF46517-0A29-467E-8722-DD95A8428D42}">
      <dsp:nvSpPr>
        <dsp:cNvPr id="0" name=""/>
        <dsp:cNvSpPr/>
      </dsp:nvSpPr>
      <dsp:spPr>
        <a:xfrm>
          <a:off x="7824971" y="146422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7939520" y="1464225"/>
        <a:ext cx="280008" cy="383102"/>
      </dsp:txXfrm>
    </dsp:sp>
    <dsp:sp modelId="{C392D31A-D93D-451C-931A-274107B95B08}">
      <dsp:nvSpPr>
        <dsp:cNvPr id="0" name=""/>
        <dsp:cNvSpPr/>
      </dsp:nvSpPr>
      <dsp:spPr>
        <a:xfrm>
          <a:off x="8404077" y="2343195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518626" y="2343195"/>
        <a:ext cx="280008" cy="383102"/>
      </dsp:txXfrm>
    </dsp:sp>
    <dsp:sp modelId="{7756C6C3-4118-42B5-8803-A36079A54855}">
      <dsp:nvSpPr>
        <dsp:cNvPr id="0" name=""/>
        <dsp:cNvSpPr/>
      </dsp:nvSpPr>
      <dsp:spPr>
        <a:xfrm>
          <a:off x="8983182" y="3243922"/>
          <a:ext cx="509106" cy="509106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97731" y="3243922"/>
        <a:ext cx="280008" cy="383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C93E93-3E0C-43A4-80EC-69CE2F54A036}" type="datetimeFigureOut">
              <a:rPr lang="it-IT" smtClean="0"/>
              <a:t>05/05/2025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66F53D-42FE-4648-AEC3-3BA6E93ADFF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346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66F53D-42FE-4648-AEC3-3BA6E93ADFF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7116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EBFD1-CCD6-D1A4-4924-4261C0F46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D93976-34E4-1BDC-82A8-0CD1DA68A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022657-C267-8CF9-B5D7-177CC539B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68F914-AE5A-9DEA-A486-2550E0DD0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64CF67-EA40-9CE2-4A37-440C2446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09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0F3BE8-7D7A-2C9E-DC84-DD4C25BDD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0D8EB5-B625-3033-7C30-B2E5A0F01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FEF0AB-D825-096E-17F4-73220CE4E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708EC7-E847-5BD8-9C59-F954B7FB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6C18B70-AF78-AE64-9825-754D4892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7792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A9904280-F848-E484-3F4B-4778F78B72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ABEF2C6-14A3-5536-6F64-C144EA729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151545-9E90-9A2F-C5E0-06992BAD8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E4D021-8DBC-9474-9615-DDD7B41D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054FB0A-1029-B106-179D-B0DE640B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329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5705DC-F2EC-4325-C897-25D2F68D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3BBBB6-C738-D20B-6E03-A7FBA42E5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DCFF17-91A1-CD21-2BA1-20AF0927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5BF6A7-BE63-3A80-9E8C-A15D0A17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C21A055-B0A6-4F8B-C1D0-7121D658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414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1B3890-F417-7DD8-783F-9269CAE6C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183023-9D09-2DA5-A864-0FA5DCDD0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AB775B-BFBD-CD1B-9773-2B3D143F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415425-BB54-6208-844B-A28C0DCA6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949B186-CF53-CEBD-73FE-573028373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410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70D6E6-940C-870E-73FF-74AE5DB7C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9AF8742-E8E3-114F-112B-D6DFBE6FCD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A2DE9E4-646D-9DFC-64D9-B7BCDA810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E7E0FA9-1F2B-FD68-9ECE-E8DBA4506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58F685C-97A8-82AE-C368-2F6A4780F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ED84ECA-7B83-6589-6907-5F0461B9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8289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73BFC8-DFE7-4EAD-F8B1-99DBFBD36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3353B1-3374-A206-AC17-CFEC2AFB6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18FF06F-5BA7-53F0-597F-5CBB4A9CB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2B2F776-0459-A120-BE2A-7753063BC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956117E-6D19-8EDC-61B9-EC6DB6AA1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4AB89A0-4EFB-DD15-DAFD-7A312D526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F7495AE-DCD4-F841-042C-E2D9CB9D4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1117A03-DBA3-8182-2989-F1115077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140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1CC4DF-383C-48E3-D3B3-70AF299E5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EFEA450-BBF7-6B6E-5AA9-DAB8D1962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5C41016-1620-1E14-EA38-F905009E2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EDCAF8B-5568-CF8A-FE4B-D68888595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626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F6331AB5-D6DC-781B-B095-4B58E252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5D53C49-5697-565F-A488-862A6A6FF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64A049-49E4-E439-4D09-E69E70534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954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2AAC6D-CA5D-9FAE-07F5-5A5AD7E52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CB81E7-4F77-CAEA-00F2-0D67222FE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E20EC8B-F426-E3CE-EA46-E03A8BD9D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4EC13B3-762F-8604-2E38-CCE4A2BD3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E1922DB-5B10-0B65-D6E0-D5436A13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633B8DE-399A-7868-0272-56E89CEC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9592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44871C-A96D-EAE1-D212-943B98872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6F81C4D-DF88-B41B-E8E4-DD8E853849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BF78E1-284F-24F4-DB64-E26092937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68F71B6-60C9-0BEA-6CA7-F1B5C873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1DB58DE-FD09-B89C-1726-860355868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97F55AC-B55B-E44F-A1EE-ECEA0099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8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07EE019-6060-C6FD-5243-89E97985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129EDC5-75D0-D9C0-59B0-ADAF76FBCF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2F5182-AB85-9702-A8EB-8AB6A2DA8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3EC914-AC2A-C627-9DA4-374B4E89B1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BD2B50B-E91F-B85E-55CA-1FD1EA9B4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29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82" r:id="rId6"/>
    <p:sldLayoutId id="2147483783" r:id="rId7"/>
    <p:sldLayoutId id="2147483784" r:id="rId8"/>
    <p:sldLayoutId id="2147483785" r:id="rId9"/>
    <p:sldLayoutId id="2147483786" r:id="rId10"/>
    <p:sldLayoutId id="214748378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magine che contiene web, notte&#10;&#10;Il contenuto generato dall'IA potrebbe non essere corretto.">
            <a:extLst>
              <a:ext uri="{FF2B5EF4-FFF2-40B4-BE49-F238E27FC236}">
                <a16:creationId xmlns:a16="http://schemas.microsoft.com/office/drawing/2014/main" id="{D7BA68A5-B89F-1D6B-25D9-25C9165B85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58" t="17853" r="4533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575E35E-138B-3DE7-E1A5-AC14FE13A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it-IT" sz="6000">
                <a:solidFill>
                  <a:srgbClr val="FFFFFF"/>
                </a:solidFill>
              </a:rPr>
              <a:t>Homework 2 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5E9E5B-B316-2E51-8F52-332DF36F80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4506" y="5917399"/>
            <a:ext cx="8837546" cy="644789"/>
          </a:xfrm>
        </p:spPr>
        <p:txBody>
          <a:bodyPr>
            <a:normAutofit/>
          </a:bodyPr>
          <a:lstStyle/>
          <a:p>
            <a:pPr algn="l"/>
            <a:r>
              <a:rPr lang="it-IT" sz="2400">
                <a:solidFill>
                  <a:srgbClr val="FFFFFF"/>
                </a:solidFill>
              </a:rPr>
              <a:t>Nicolosi Carla Maria 1000058121</a:t>
            </a:r>
          </a:p>
        </p:txBody>
      </p:sp>
    </p:spTree>
    <p:extLst>
      <p:ext uri="{BB962C8B-B14F-4D97-AF65-F5344CB8AC3E}">
        <p14:creationId xmlns:p14="http://schemas.microsoft.com/office/powerpoint/2010/main" val="39444878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8CC83-79F4-D6DF-F225-4C174E33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>
                <a:solidFill>
                  <a:srgbClr val="7030A0"/>
                </a:solidFill>
                <a:latin typeface="Georgia" panose="02040502050405020303" pitchFamily="18" charset="0"/>
              </a:rPr>
              <a:t>Output finale</a:t>
            </a:r>
            <a:br>
              <a:rPr lang="en-US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3F41295-B1CA-7FFD-A897-96C8D03C6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Il modello SVM ha avuto una performance significativamente migliore, con un'accuratezza finale di </a:t>
            </a:r>
            <a:r>
              <a:rPr lang="it-IT" b="1" i="1" dirty="0">
                <a:solidFill>
                  <a:srgbClr val="7030A0"/>
                </a:solidFill>
              </a:rPr>
              <a:t>44.65%</a:t>
            </a:r>
            <a:r>
              <a:rPr lang="it-IT" dirty="0"/>
              <a:t>. Questo risultato è stato il migliore tra i modelli testati.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C8DCD773-F096-2240-0272-D048A24BD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3212"/>
            <a:ext cx="4119466" cy="8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99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B25977-FAC6-B67F-1541-835FD785D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it-IT" sz="4000" b="1" i="1" dirty="0">
                <a:latin typeface="Georgia" panose="02040502050405020303" pitchFamily="18" charset="0"/>
              </a:rPr>
              <a:t>Descrizione del dataset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8A67C05A-6DA5-455D-CFF0-A981F1DA09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10031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747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78917F35-3E8B-ED06-3CA0-DDD68C037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4634"/>
            <a:ext cx="10515600" cy="1325563"/>
          </a:xfrm>
        </p:spPr>
        <p:txBody>
          <a:bodyPr/>
          <a:lstStyle/>
          <a:p>
            <a:r>
              <a:rPr lang="it-IT" dirty="0">
                <a:latin typeface="Georgia" panose="02040502050405020303" pitchFamily="18" charset="0"/>
              </a:rPr>
              <a:t>Metodologia Adottata</a:t>
            </a:r>
          </a:p>
        </p:txBody>
      </p:sp>
      <p:graphicFrame>
        <p:nvGraphicFramePr>
          <p:cNvPr id="9" name="Segnaposto contenuto 4">
            <a:extLst>
              <a:ext uri="{FF2B5EF4-FFF2-40B4-BE49-F238E27FC236}">
                <a16:creationId xmlns:a16="http://schemas.microsoft.com/office/drawing/2014/main" id="{3EB2F567-70D2-B4CF-48BC-6A569192632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26293467"/>
              </p:ext>
            </p:extLst>
          </p:nvPr>
        </p:nvGraphicFramePr>
        <p:xfrm>
          <a:off x="612648" y="1989398"/>
          <a:ext cx="10071394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E40B6D3E-755E-9E7C-DEC8-C1D92444CBB4}"/>
              </a:ext>
            </a:extLst>
          </p:cNvPr>
          <p:cNvSpPr txBox="1"/>
          <p:nvPr/>
        </p:nvSpPr>
        <p:spPr>
          <a:xfrm>
            <a:off x="612648" y="1114769"/>
            <a:ext cx="1074115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Obiettivo: costruire e confrontare diversi modelli di classificazione per il dataset CIFAR-10, </a:t>
            </a:r>
          </a:p>
          <a:p>
            <a:r>
              <a:rPr lang="it-IT" sz="2000" dirty="0"/>
              <a:t>utilizzando una pipeline con:</a:t>
            </a:r>
            <a:endParaRPr lang="en-US" sz="20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8206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4C0BBD9-82DD-F006-E2BC-43FA2B0B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>
                <a:latin typeface="Georgia" panose="02040502050405020303" pitchFamily="18" charset="0"/>
              </a:rPr>
              <a:t>Metodologia adottata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23C5FAA-D8E5-CD9D-A272-1F824A6B4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2014" y="1681163"/>
            <a:ext cx="5157787" cy="485206"/>
          </a:xfrm>
        </p:spPr>
        <p:txBody>
          <a:bodyPr>
            <a:normAutofit/>
          </a:bodyPr>
          <a:lstStyle/>
          <a:p>
            <a:r>
              <a:rPr lang="it-IT" sz="2800" dirty="0" err="1">
                <a:solidFill>
                  <a:srgbClr val="7030A0"/>
                </a:solidFill>
                <a:latin typeface="Georgia" panose="02040502050405020303" pitchFamily="18" charset="0"/>
              </a:rPr>
              <a:t>Preprocessing</a:t>
            </a:r>
            <a:r>
              <a:rPr lang="it-IT" sz="2800" dirty="0">
                <a:solidFill>
                  <a:srgbClr val="7030A0"/>
                </a:solidFill>
                <a:latin typeface="Georgia" panose="02040502050405020303" pitchFamily="18" charset="0"/>
              </a:rPr>
              <a:t> dei dati</a:t>
            </a:r>
          </a:p>
        </p:txBody>
      </p:sp>
      <p:sp>
        <p:nvSpPr>
          <p:cNvPr id="14" name="Segnaposto contenuto 13">
            <a:extLst>
              <a:ext uri="{FF2B5EF4-FFF2-40B4-BE49-F238E27FC236}">
                <a16:creationId xmlns:a16="http://schemas.microsoft.com/office/drawing/2014/main" id="{6F5A4FCD-3C69-7990-942F-2CE8BC9FFA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>
              <a:buFont typeface="Wingdings" panose="05000000000000000000" pitchFamily="2" charset="2"/>
              <a:buChar char="§"/>
            </a:pPr>
            <a:r>
              <a:rPr lang="it-IT" sz="2400" dirty="0"/>
              <a:t>Caricamento del dataset CIFAR-10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it-IT" sz="2400" dirty="0" err="1"/>
              <a:t>Sottocampionamento</a:t>
            </a:r>
            <a:r>
              <a:rPr lang="it-IT" sz="2400" dirty="0"/>
              <a:t> a 10.000 immagini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it-IT" sz="2400" dirty="0"/>
              <a:t>Train/Test Split: 80% training, 20% test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it-IT" sz="2400" dirty="0"/>
              <a:t>Standardizzazione (</a:t>
            </a:r>
            <a:r>
              <a:rPr lang="it-IT" sz="2400" dirty="0" err="1"/>
              <a:t>StandardScaler</a:t>
            </a:r>
            <a:r>
              <a:rPr lang="it-IT" sz="2400" dirty="0"/>
              <a:t>)</a:t>
            </a:r>
            <a:endParaRPr lang="en-US" sz="2400" dirty="0"/>
          </a:p>
          <a:p>
            <a:pPr lvl="0">
              <a:buFont typeface="Wingdings" panose="05000000000000000000" pitchFamily="2" charset="2"/>
              <a:buChar char="§"/>
            </a:pPr>
            <a:r>
              <a:rPr lang="it-IT" sz="2400" dirty="0"/>
              <a:t>Riduzione dimensionale con PCA (95% varianza mantenuta)</a:t>
            </a:r>
            <a:endParaRPr lang="en-US" sz="2400" dirty="0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8B9A00CD-5A78-8E03-7334-774242C9F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8399" y="1278732"/>
            <a:ext cx="5183188" cy="823912"/>
          </a:xfrm>
        </p:spPr>
        <p:txBody>
          <a:bodyPr>
            <a:normAutofit/>
          </a:bodyPr>
          <a:lstStyle/>
          <a:p>
            <a:r>
              <a:rPr lang="it-IT" sz="2800" dirty="0">
                <a:solidFill>
                  <a:srgbClr val="7030A0"/>
                </a:solidFill>
                <a:latin typeface="Georgia" panose="02040502050405020303" pitchFamily="18" charset="0"/>
              </a:rPr>
              <a:t>Modelli considerati</a:t>
            </a:r>
          </a:p>
        </p:txBody>
      </p:sp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F4540B68-3A13-1AC6-EDEC-F060C458F9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it-IT" sz="2400" dirty="0"/>
              <a:t>Sono stati confrontati quattro classificatori:</a:t>
            </a:r>
            <a:endParaRPr lang="en-US" sz="2400" dirty="0"/>
          </a:p>
          <a:p>
            <a:pPr lvl="1">
              <a:lnSpc>
                <a:spcPct val="100000"/>
              </a:lnSpc>
            </a:pPr>
            <a:r>
              <a:rPr lang="it-IT" sz="2000" dirty="0" err="1"/>
              <a:t>LogisticRegression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it-IT" sz="2000" dirty="0"/>
              <a:t>SVM ( con kernel lineare, polinomiale e RBF)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it-IT" sz="2000" b="0" i="0" baseline="0" dirty="0"/>
              <a:t>KNN</a:t>
            </a:r>
            <a:endParaRPr lang="en-US" sz="2000" dirty="0"/>
          </a:p>
          <a:p>
            <a:pPr lvl="1">
              <a:lnSpc>
                <a:spcPct val="100000"/>
              </a:lnSpc>
            </a:pPr>
            <a:r>
              <a:rPr lang="it-IT" sz="2000" dirty="0" err="1"/>
              <a:t>DecisionTree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993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ECE908-D57B-3C7C-37F5-86E033878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i="1" dirty="0">
                <a:latin typeface="Georgia" panose="02040502050405020303" pitchFamily="18" charset="0"/>
              </a:rPr>
              <a:t>Metodologia adottata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41480C6-85EF-E008-6703-F0A364E0F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800" dirty="0">
                <a:solidFill>
                  <a:srgbClr val="7030A0"/>
                </a:solidFill>
                <a:latin typeface="Georgia" panose="02040502050405020303" pitchFamily="18" charset="0"/>
              </a:rPr>
              <a:t>Model </a:t>
            </a:r>
            <a:r>
              <a:rPr lang="it-IT" sz="2800" dirty="0" err="1">
                <a:solidFill>
                  <a:srgbClr val="7030A0"/>
                </a:solidFill>
                <a:latin typeface="Georgia" panose="02040502050405020303" pitchFamily="18" charset="0"/>
              </a:rPr>
              <a:t>selection</a:t>
            </a:r>
            <a:r>
              <a:rPr lang="it-IT" sz="2800" dirty="0">
                <a:solidFill>
                  <a:srgbClr val="7030A0"/>
                </a:solidFill>
                <a:latin typeface="Georgia" panose="02040502050405020303" pitchFamily="18" charset="0"/>
              </a:rPr>
              <a:t> con </a:t>
            </a:r>
            <a:r>
              <a:rPr lang="it-IT" sz="2800" dirty="0" err="1">
                <a:solidFill>
                  <a:srgbClr val="7030A0"/>
                </a:solidFill>
                <a:latin typeface="Georgia" panose="02040502050405020303" pitchFamily="18" charset="0"/>
              </a:rPr>
              <a:t>gRidsearch</a:t>
            </a:r>
            <a:endParaRPr lang="it-IT" sz="2800" dirty="0">
              <a:solidFill>
                <a:srgbClr val="7030A0"/>
              </a:solidFill>
              <a:latin typeface="Georgia" panose="02040502050405020303" pitchFamily="18" charset="0"/>
            </a:endParaRP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9F8CE3-CA07-28DD-1A51-B593EFCBC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808287"/>
            <a:ext cx="5157787" cy="3684588"/>
          </a:xfrm>
        </p:spPr>
        <p:txBody>
          <a:bodyPr>
            <a:normAutofit/>
          </a:bodyPr>
          <a:lstStyle/>
          <a:p>
            <a:pPr lvl="0"/>
            <a:r>
              <a:rPr lang="it-IT" sz="2000" dirty="0"/>
              <a:t>Tuning degli </a:t>
            </a:r>
            <a:r>
              <a:rPr lang="it-IT" sz="2000" dirty="0" err="1"/>
              <a:t>iperparametri</a:t>
            </a:r>
            <a:endParaRPr lang="en-US" sz="2000" dirty="0"/>
          </a:p>
          <a:p>
            <a:pPr lvl="0"/>
            <a:r>
              <a:rPr lang="it-IT" sz="2000" dirty="0"/>
              <a:t>3-fold cross-</a:t>
            </a:r>
            <a:r>
              <a:rPr lang="it-IT" sz="2000" dirty="0" err="1"/>
              <a:t>validation</a:t>
            </a:r>
            <a:endParaRPr lang="en-US" sz="2000" dirty="0"/>
          </a:p>
          <a:p>
            <a:pPr lvl="0"/>
            <a:r>
              <a:rPr lang="it-IT" sz="2000" dirty="0"/>
              <a:t>Metrica: </a:t>
            </a:r>
            <a:r>
              <a:rPr lang="it-IT" sz="2000" dirty="0" err="1"/>
              <a:t>Accuracy</a:t>
            </a:r>
            <a:endParaRPr lang="it-IT" sz="2000" dirty="0"/>
          </a:p>
          <a:p>
            <a:pPr marL="0" lvl="0" indent="0">
              <a:buNone/>
            </a:pPr>
            <a:endParaRPr lang="it-IT" sz="2000" dirty="0"/>
          </a:p>
          <a:p>
            <a:pPr>
              <a:buNone/>
            </a:pPr>
            <a:r>
              <a:rPr lang="it-IT" sz="2000" b="1" i="1" dirty="0"/>
              <a:t>per ogni modello</a:t>
            </a:r>
            <a:r>
              <a:rPr lang="it-IT" sz="2000" dirty="0"/>
              <a:t>, si ottiene: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Il </a:t>
            </a:r>
            <a:r>
              <a:rPr lang="it-IT" sz="2000" i="1" dirty="0"/>
              <a:t>miglior modello</a:t>
            </a:r>
            <a:endParaRPr lang="it-I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 </a:t>
            </a:r>
            <a:r>
              <a:rPr lang="it-IT" sz="2000" i="1" dirty="0"/>
              <a:t>migliori parametri</a:t>
            </a:r>
            <a:endParaRPr lang="it-IT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it-IT" sz="2000" dirty="0"/>
              <a:t>Il </a:t>
            </a:r>
            <a:r>
              <a:rPr lang="it-IT" sz="2000" i="1" dirty="0"/>
              <a:t>miglior score di accuratezza</a:t>
            </a:r>
            <a:endParaRPr lang="it-IT" sz="2000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173DB51-BB61-8C98-DA97-E2E00EF3D4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it-IT" sz="2800" dirty="0">
                <a:solidFill>
                  <a:srgbClr val="7030A0"/>
                </a:solidFill>
                <a:latin typeface="Georgia" panose="02040502050405020303" pitchFamily="18" charset="0"/>
              </a:rPr>
              <a:t>Valutazione del modello migliore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A285CC2-BF76-50AE-B577-62F03DDBB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671809"/>
            <a:ext cx="5183188" cy="368458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it-IT" sz="2000" b="1" i="1" dirty="0"/>
              <a:t>Selezione del miglior modello </a:t>
            </a:r>
            <a:r>
              <a:rPr lang="it-IT" sz="2000" dirty="0"/>
              <a:t>basato sulla performance della cross-</a:t>
            </a:r>
            <a:r>
              <a:rPr lang="it-IT" sz="2000" dirty="0" err="1"/>
              <a:t>validation</a:t>
            </a:r>
            <a:r>
              <a:rPr lang="it-IT" sz="2000" dirty="0"/>
              <a:t>.</a:t>
            </a:r>
          </a:p>
          <a:p>
            <a:r>
              <a:rPr lang="it-IT" sz="2000" dirty="0"/>
              <a:t>Predizione sul test set del modello finale</a:t>
            </a:r>
          </a:p>
          <a:p>
            <a:pPr>
              <a:lnSpc>
                <a:spcPct val="120000"/>
              </a:lnSpc>
            </a:pPr>
            <a:r>
              <a:rPr lang="it-IT" sz="2000" dirty="0"/>
              <a:t>Metriche di valutazione calcolate per ciascun modello:</a:t>
            </a:r>
          </a:p>
          <a:p>
            <a:pPr marL="457200" lvl="1" indent="0">
              <a:buNone/>
            </a:pPr>
            <a:r>
              <a:rPr lang="it-IT" sz="1600" dirty="0"/>
              <a:t>🔹 </a:t>
            </a:r>
            <a:r>
              <a:rPr lang="it-IT" sz="1600" i="1" dirty="0" err="1"/>
              <a:t>Accuracy</a:t>
            </a:r>
            <a:endParaRPr lang="it-IT" sz="1600" i="1" dirty="0"/>
          </a:p>
          <a:p>
            <a:pPr marL="457200" lvl="1" indent="0">
              <a:buNone/>
            </a:pPr>
            <a:r>
              <a:rPr lang="it-IT" sz="1600" dirty="0"/>
              <a:t>🔹 </a:t>
            </a:r>
            <a:r>
              <a:rPr lang="it-IT" sz="1600" i="1" dirty="0"/>
              <a:t>Precision</a:t>
            </a:r>
            <a:r>
              <a:rPr lang="it-IT" sz="1600" dirty="0"/>
              <a:t> (media macro)</a:t>
            </a:r>
          </a:p>
          <a:p>
            <a:pPr marL="457200" lvl="1" indent="0">
              <a:buNone/>
            </a:pPr>
            <a:r>
              <a:rPr lang="it-IT" sz="1600" dirty="0"/>
              <a:t>🔹 </a:t>
            </a:r>
            <a:r>
              <a:rPr lang="it-IT" sz="1600" i="1" dirty="0"/>
              <a:t>Recall</a:t>
            </a:r>
            <a:r>
              <a:rPr lang="it-IT" sz="1600" dirty="0"/>
              <a:t> (media macro)</a:t>
            </a:r>
          </a:p>
          <a:p>
            <a:pPr marL="457200" lvl="1" indent="0">
              <a:buNone/>
            </a:pPr>
            <a:r>
              <a:rPr lang="it-IT" sz="1600" dirty="0"/>
              <a:t>🔹 </a:t>
            </a:r>
            <a:r>
              <a:rPr lang="it-IT" sz="1600" i="1" dirty="0"/>
              <a:t>F1-score</a:t>
            </a:r>
            <a:r>
              <a:rPr lang="it-IT" sz="1600" dirty="0"/>
              <a:t> (media macro)</a:t>
            </a:r>
          </a:p>
          <a:p>
            <a:pPr marL="457200" lvl="1" indent="0">
              <a:buNone/>
            </a:pPr>
            <a:r>
              <a:rPr lang="it-IT" sz="1600" dirty="0"/>
              <a:t>🔹 </a:t>
            </a:r>
            <a:r>
              <a:rPr lang="it-IT" sz="1600" i="1" dirty="0" err="1"/>
              <a:t>Confusion</a:t>
            </a:r>
            <a:r>
              <a:rPr lang="it-IT" sz="1600" dirty="0"/>
              <a:t> </a:t>
            </a:r>
            <a:r>
              <a:rPr lang="it-IT" sz="1600" i="1" dirty="0"/>
              <a:t>Matrix</a:t>
            </a:r>
            <a:r>
              <a:rPr lang="it-IT" sz="1600" dirty="0"/>
              <a:t> (visualizzata per ogni</a:t>
            </a:r>
          </a:p>
          <a:p>
            <a:pPr marL="457200" lvl="1" indent="0">
              <a:buNone/>
            </a:pPr>
            <a:r>
              <a:rPr lang="it-IT" sz="1600" dirty="0"/>
              <a:t>        modello)</a:t>
            </a:r>
          </a:p>
        </p:txBody>
      </p:sp>
    </p:spTree>
    <p:extLst>
      <p:ext uri="{BB962C8B-B14F-4D97-AF65-F5344CB8AC3E}">
        <p14:creationId xmlns:p14="http://schemas.microsoft.com/office/powerpoint/2010/main" val="244934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6E3356AE-4617-CC2E-31F3-D693A710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43" y="686645"/>
            <a:ext cx="4923070" cy="931896"/>
          </a:xfrm>
        </p:spPr>
        <p:txBody>
          <a:bodyPr anchor="t">
            <a:normAutofit fontScale="90000"/>
          </a:bodyPr>
          <a:lstStyle/>
          <a:p>
            <a:r>
              <a:rPr lang="it-IT" sz="3400" b="1" i="1" dirty="0">
                <a:solidFill>
                  <a:schemeClr val="bg1"/>
                </a:solidFill>
                <a:latin typeface="Georgia" panose="02040502050405020303" pitchFamily="18" charset="0"/>
              </a:rPr>
              <a:t>Matrice di confusione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4650" y="642750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Immagine 13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37504E49-EAE9-D3C5-2548-35234B743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43" y="1500083"/>
            <a:ext cx="5819525" cy="4873851"/>
          </a:xfrm>
          <a:prstGeom prst="rect">
            <a:avLst/>
          </a:prstGeom>
        </p:spPr>
      </p:pic>
      <p:pic>
        <p:nvPicPr>
          <p:cNvPr id="12" name="Immagine 11" descr="Immagine che contiene testo, Carattere, schermata, bianco&#10;&#10;Il contenuto generato dall'IA potrebbe non essere corretto.">
            <a:extLst>
              <a:ext uri="{FF2B5EF4-FFF2-40B4-BE49-F238E27FC236}">
                <a16:creationId xmlns:a16="http://schemas.microsoft.com/office/drawing/2014/main" id="{4E5D6103-6C7C-8513-0788-3637A5475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250" y="2144830"/>
            <a:ext cx="4306824" cy="1452904"/>
          </a:xfrm>
          <a:prstGeom prst="rect">
            <a:avLst/>
          </a:prstGeom>
        </p:spPr>
      </p:pic>
      <p:pic>
        <p:nvPicPr>
          <p:cNvPr id="10" name="Segnaposto contenuto 9" descr="Immagine che contiene testo, Carattere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306FE203-BD21-9802-7B4B-2DFC33077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7801" y="4548052"/>
            <a:ext cx="6104189" cy="867600"/>
          </a:xfrm>
          <a:prstGeom prst="rect">
            <a:avLst/>
          </a:prstGeom>
        </p:spPr>
      </p:pic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4B4AD459-37B5-A6ED-B6D6-817D7BF1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2463" y="685340"/>
            <a:ext cx="5534863" cy="1263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err="1">
                <a:latin typeface="Georgia" panose="02040502050405020303" pitchFamily="18" charset="0"/>
              </a:rPr>
              <a:t>Descrizione</a:t>
            </a:r>
            <a:r>
              <a:rPr lang="en-US" b="1" i="1" dirty="0">
                <a:latin typeface="Georgia" panose="02040502050405020303" pitchFamily="18" charset="0"/>
              </a:rPr>
              <a:t> </a:t>
            </a:r>
            <a:r>
              <a:rPr lang="en-US" b="1" i="1" dirty="0" err="1">
                <a:latin typeface="Georgia" panose="02040502050405020303" pitchFamily="18" charset="0"/>
              </a:rPr>
              <a:t>dei</a:t>
            </a:r>
            <a:r>
              <a:rPr lang="en-US" b="1" i="1" dirty="0">
                <a:latin typeface="Georgia" panose="02040502050405020303" pitchFamily="18" charset="0"/>
              </a:rPr>
              <a:t> </a:t>
            </a:r>
            <a:r>
              <a:rPr lang="en-US" b="1" i="1" dirty="0" err="1">
                <a:latin typeface="Georgia" panose="02040502050405020303" pitchFamily="18" charset="0"/>
              </a:rPr>
              <a:t>risultati</a:t>
            </a:r>
            <a:r>
              <a:rPr lang="en-US" b="1" i="1" dirty="0">
                <a:latin typeface="Georgia" panose="02040502050405020303" pitchFamily="18" charset="0"/>
              </a:rPr>
              <a:t>: </a:t>
            </a:r>
            <a:r>
              <a:rPr lang="en-US" b="1" i="1" dirty="0" err="1">
                <a:latin typeface="Georgia" panose="02040502050405020303" pitchFamily="18" charset="0"/>
              </a:rPr>
              <a:t>LogisticRegression</a:t>
            </a:r>
            <a:endParaRPr lang="en-US" b="1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0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81E1C6-6116-E736-CF9C-BA834ECBE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" y="617823"/>
            <a:ext cx="5957250" cy="97592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/>
            <a:r>
              <a:rPr lang="it-IT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Matrice di confusione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E614C6-BCFB-8AFD-013C-8D4FD42F95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79" y="4723204"/>
            <a:ext cx="6079010" cy="118012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5360DF3-34CB-EF75-6740-39FB00364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56" y="1428187"/>
            <a:ext cx="5420444" cy="509156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FAE8FAEC-108E-EE58-DC46-D3825A7DF6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1946" y="2079655"/>
            <a:ext cx="3987076" cy="1894313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DA0259-2361-EF71-726D-B8AB864878FA}"/>
              </a:ext>
            </a:extLst>
          </p:cNvPr>
          <p:cNvSpPr txBox="1"/>
          <p:nvPr/>
        </p:nvSpPr>
        <p:spPr>
          <a:xfrm>
            <a:off x="6373499" y="666325"/>
            <a:ext cx="55409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 err="1">
                <a:latin typeface="Georgia" panose="02040502050405020303" pitchFamily="18" charset="0"/>
              </a:rPr>
              <a:t>Descrizione</a:t>
            </a:r>
            <a:r>
              <a:rPr lang="en-US" sz="2800" b="1" i="1" dirty="0">
                <a:latin typeface="Georgia" panose="02040502050405020303" pitchFamily="18" charset="0"/>
              </a:rPr>
              <a:t> </a:t>
            </a:r>
            <a:r>
              <a:rPr lang="en-US" sz="2800" b="1" i="1" dirty="0" err="1">
                <a:latin typeface="Georgia" panose="02040502050405020303" pitchFamily="18" charset="0"/>
              </a:rPr>
              <a:t>dei</a:t>
            </a:r>
            <a:r>
              <a:rPr lang="en-US" sz="2800" b="1" i="1" dirty="0">
                <a:latin typeface="Georgia" panose="02040502050405020303" pitchFamily="18" charset="0"/>
              </a:rPr>
              <a:t> </a:t>
            </a:r>
            <a:r>
              <a:rPr lang="en-US" sz="2800" b="1" i="1" dirty="0" err="1">
                <a:latin typeface="Georgia" panose="02040502050405020303" pitchFamily="18" charset="0"/>
              </a:rPr>
              <a:t>risultati</a:t>
            </a:r>
            <a:r>
              <a:rPr lang="en-US" sz="2800" b="1" i="1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800" b="1" i="1" dirty="0">
                <a:latin typeface="Georgia" panose="02040502050405020303" pitchFamily="18" charset="0"/>
              </a:rPr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898495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768E0BA-E5D5-7CE6-09F0-B97972E3B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937" y="643465"/>
            <a:ext cx="5732071" cy="11396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  <a:latin typeface="Georgia" panose="02040502050405020303" pitchFamily="18" charset="0"/>
              </a:rPr>
              <a:t>Matrice di </a:t>
            </a:r>
            <a:r>
              <a:rPr lang="en-US" sz="28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confusione</a:t>
            </a:r>
            <a:endParaRPr lang="en-US" sz="2800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876DC41-BBAA-30D5-DA84-F81394A62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35" y="5018697"/>
            <a:ext cx="6095990" cy="69350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BDB03BA9-BEEC-8B32-5F8D-570B8CCA4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37" y="1566134"/>
            <a:ext cx="5732071" cy="497257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CF52CCC3-F04C-0EB7-58FD-5F91F7928F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4873" y="2197291"/>
            <a:ext cx="3856730" cy="1856944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5B08DD8-2D19-B5B9-7FF4-22E7E8859BBA}"/>
              </a:ext>
            </a:extLst>
          </p:cNvPr>
          <p:cNvSpPr txBox="1"/>
          <p:nvPr/>
        </p:nvSpPr>
        <p:spPr>
          <a:xfrm>
            <a:off x="6277906" y="700064"/>
            <a:ext cx="60937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 err="1">
                <a:latin typeface="Georgia" panose="02040502050405020303" pitchFamily="18" charset="0"/>
              </a:rPr>
              <a:t>Descrizione</a:t>
            </a:r>
            <a:r>
              <a:rPr lang="en-US" sz="2800" b="1" i="1" dirty="0">
                <a:latin typeface="Georgia" panose="02040502050405020303" pitchFamily="18" charset="0"/>
              </a:rPr>
              <a:t> </a:t>
            </a:r>
            <a:r>
              <a:rPr lang="en-US" sz="2800" b="1" i="1" dirty="0" err="1">
                <a:latin typeface="Georgia" panose="02040502050405020303" pitchFamily="18" charset="0"/>
              </a:rPr>
              <a:t>dei</a:t>
            </a:r>
            <a:r>
              <a:rPr lang="en-US" sz="2800" b="1" i="1" dirty="0">
                <a:latin typeface="Georgia" panose="02040502050405020303" pitchFamily="18" charset="0"/>
              </a:rPr>
              <a:t> </a:t>
            </a:r>
            <a:r>
              <a:rPr lang="en-US" sz="2800" b="1" i="1" dirty="0" err="1">
                <a:latin typeface="Georgia" panose="02040502050405020303" pitchFamily="18" charset="0"/>
              </a:rPr>
              <a:t>risultati</a:t>
            </a:r>
            <a:r>
              <a:rPr lang="en-US" sz="2800" b="1" i="1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800" b="1" i="1" dirty="0">
                <a:latin typeface="Georgia" panose="02040502050405020303" pitchFamily="18" charset="0"/>
              </a:rPr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914827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69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4F03C87-679F-3FEE-12F2-16355092F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55782"/>
            <a:ext cx="6095969" cy="51792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400" b="1" i="1" dirty="0">
                <a:solidFill>
                  <a:schemeClr val="bg1"/>
                </a:solidFill>
                <a:latin typeface="Georgia" panose="02040502050405020303" pitchFamily="18" charset="0"/>
              </a:rPr>
              <a:t>Matrice di </a:t>
            </a:r>
            <a:r>
              <a:rPr lang="en-US" sz="3400" b="1" i="1" dirty="0" err="1">
                <a:solidFill>
                  <a:schemeClr val="bg1"/>
                </a:solidFill>
                <a:latin typeface="Georgia" panose="02040502050405020303" pitchFamily="18" charset="0"/>
              </a:rPr>
              <a:t>confusione</a:t>
            </a:r>
            <a:endParaRPr lang="en-US" sz="3400" b="1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838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Carattere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0A30C131-6077-D013-A37A-0310C4FC4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673" y="4706454"/>
            <a:ext cx="5909317" cy="768690"/>
          </a:xfrm>
          <a:prstGeom prst="rect">
            <a:avLst/>
          </a:prstGeom>
        </p:spPr>
      </p:pic>
      <p:pic>
        <p:nvPicPr>
          <p:cNvPr id="9" name="Segnaposto contenuto 8" descr="Immagine che contiene testo, schermata, quadrato, Rettangolo&#10;&#10;Il contenuto generato dall'IA potrebbe non essere corretto.">
            <a:extLst>
              <a:ext uri="{FF2B5EF4-FFF2-40B4-BE49-F238E27FC236}">
                <a16:creationId xmlns:a16="http://schemas.microsoft.com/office/drawing/2014/main" id="{0BCB56D1-CA23-99BC-28D9-A544CAB007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6728" y="1469798"/>
            <a:ext cx="5722509" cy="4549395"/>
          </a:xfrm>
          <a:prstGeom prst="rect">
            <a:avLst/>
          </a:prstGeom>
        </p:spPr>
      </p:pic>
      <p:pic>
        <p:nvPicPr>
          <p:cNvPr id="7" name="Immagine 6" descr="Immagine che contiene testo, Carattere, bianco, algebra&#10;&#10;Il contenuto generato dall'IA potrebbe non essere corretto.">
            <a:extLst>
              <a:ext uri="{FF2B5EF4-FFF2-40B4-BE49-F238E27FC236}">
                <a16:creationId xmlns:a16="http://schemas.microsoft.com/office/drawing/2014/main" id="{B56116C8-1529-896E-D59A-82187CB25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838" y="2384570"/>
            <a:ext cx="4896128" cy="1709758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B239C384-0669-0D79-79A9-CA7919102D89}"/>
              </a:ext>
            </a:extLst>
          </p:cNvPr>
          <p:cNvSpPr txBox="1"/>
          <p:nvPr/>
        </p:nvSpPr>
        <p:spPr>
          <a:xfrm>
            <a:off x="6417860" y="1009484"/>
            <a:ext cx="54420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i="1" dirty="0" err="1">
                <a:latin typeface="Georgia" panose="02040502050405020303" pitchFamily="18" charset="0"/>
              </a:rPr>
              <a:t>Descrizione</a:t>
            </a:r>
            <a:r>
              <a:rPr lang="en-US" sz="2800" b="1" i="1" dirty="0">
                <a:latin typeface="Georgia" panose="02040502050405020303" pitchFamily="18" charset="0"/>
              </a:rPr>
              <a:t> </a:t>
            </a:r>
            <a:r>
              <a:rPr lang="en-US" sz="2800" b="1" i="1" dirty="0" err="1">
                <a:latin typeface="Georgia" panose="02040502050405020303" pitchFamily="18" charset="0"/>
              </a:rPr>
              <a:t>dei</a:t>
            </a:r>
            <a:r>
              <a:rPr lang="en-US" sz="2800" b="1" i="1" dirty="0">
                <a:latin typeface="Georgia" panose="02040502050405020303" pitchFamily="18" charset="0"/>
              </a:rPr>
              <a:t> </a:t>
            </a:r>
            <a:r>
              <a:rPr lang="en-US" sz="2800" b="1" i="1" dirty="0" err="1">
                <a:latin typeface="Georgia" panose="02040502050405020303" pitchFamily="18" charset="0"/>
              </a:rPr>
              <a:t>risultati</a:t>
            </a:r>
            <a:r>
              <a:rPr lang="en-US" sz="2800" b="1" i="1" dirty="0">
                <a:latin typeface="Georgia" panose="02040502050405020303" pitchFamily="18" charset="0"/>
              </a:rPr>
              <a:t>: </a:t>
            </a:r>
          </a:p>
          <a:p>
            <a:pPr marL="0" indent="0">
              <a:buNone/>
            </a:pPr>
            <a:r>
              <a:rPr lang="en-US" sz="2800" b="1" i="1" dirty="0" err="1">
                <a:latin typeface="Georgia" panose="02040502050405020303" pitchFamily="18" charset="0"/>
              </a:rPr>
              <a:t>DecisionTree</a:t>
            </a:r>
            <a:endParaRPr lang="en-US" sz="2800" b="1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079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TM03457491[[fn=Metropolitano]]</Template>
  <TotalTime>114</TotalTime>
  <Words>337</Words>
  <Application>Microsoft Office PowerPoint</Application>
  <PresentationFormat>Widescreen</PresentationFormat>
  <Paragraphs>64</Paragraphs>
  <Slides>10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Georgia</vt:lpstr>
      <vt:lpstr>Wingdings</vt:lpstr>
      <vt:lpstr>Tema di Office</vt:lpstr>
      <vt:lpstr>Homework 2 </vt:lpstr>
      <vt:lpstr>Descrizione del dataset</vt:lpstr>
      <vt:lpstr>Metodologia Adottata</vt:lpstr>
      <vt:lpstr>Metodologia adottata</vt:lpstr>
      <vt:lpstr>Metodologia adottata</vt:lpstr>
      <vt:lpstr>Matrice di confusione</vt:lpstr>
      <vt:lpstr>Matrice di confusione</vt:lpstr>
      <vt:lpstr>Matrice di confusione</vt:lpstr>
      <vt:lpstr>Matrice di confusione</vt:lpstr>
      <vt:lpstr>Output finale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Carlotta Nicolosi</dc:creator>
  <cp:lastModifiedBy>Carlotta Nicolosi</cp:lastModifiedBy>
  <cp:revision>1</cp:revision>
  <dcterms:created xsi:type="dcterms:W3CDTF">2025-05-05T13:48:55Z</dcterms:created>
  <dcterms:modified xsi:type="dcterms:W3CDTF">2025-05-05T15:43:43Z</dcterms:modified>
</cp:coreProperties>
</file>