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57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98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03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32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51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763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67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8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3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14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52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1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9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3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C8AB-E8A5-4EAC-871D-53FB1311061D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2E22CE-497A-4531-892A-11A273F821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5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728902" y="5234609"/>
            <a:ext cx="4459863" cy="135161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608169" y="5234608"/>
            <a:ext cx="4459863" cy="1351617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365604" y="292525"/>
            <a:ext cx="9280208" cy="1280890"/>
          </a:xfrm>
        </p:spPr>
        <p:txBody>
          <a:bodyPr/>
          <a:lstStyle/>
          <a:p>
            <a:r>
              <a:rPr lang="es-ES" dirty="0"/>
              <a:t>PATRON </a:t>
            </a:r>
            <a:r>
              <a:rPr lang="es-ES" dirty="0" smtClean="0"/>
              <a:t>MVC CON PROGRAMACIÓN ORIENTADA A OBJETOS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190976" y="1549709"/>
            <a:ext cx="3629465" cy="492369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CLIENTE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Nube 5"/>
          <p:cNvSpPr/>
          <p:nvPr/>
        </p:nvSpPr>
        <p:spPr>
          <a:xfrm>
            <a:off x="4107767" y="2385641"/>
            <a:ext cx="6400800" cy="844061"/>
          </a:xfrm>
          <a:prstGeom prst="cloud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869809" y="3336383"/>
            <a:ext cx="7638758" cy="165079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345722" y="3499333"/>
            <a:ext cx="3319976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CONTROLADOR PRINCIPAL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188765" y="2042078"/>
            <a:ext cx="0" cy="1457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14" idx="3"/>
            <a:endCxn id="27" idx="1"/>
          </p:cNvCxnSpPr>
          <p:nvPr/>
        </p:nvCxnSpPr>
        <p:spPr>
          <a:xfrm>
            <a:off x="5591515" y="4554404"/>
            <a:ext cx="2016654" cy="1356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436813" y="4336355"/>
            <a:ext cx="2154702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CONTROLADOR 1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2162832" y="5662983"/>
            <a:ext cx="1654129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MODELO 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162985" y="5662983"/>
            <a:ext cx="1491286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VISTA 1</a:t>
            </a:r>
          </a:p>
        </p:txBody>
      </p:sp>
      <p:cxnSp>
        <p:nvCxnSpPr>
          <p:cNvPr id="18" name="Conector: angular 17"/>
          <p:cNvCxnSpPr>
            <a:stCxn id="8" idx="2"/>
            <a:endCxn id="14" idx="0"/>
          </p:cNvCxnSpPr>
          <p:nvPr/>
        </p:nvCxnSpPr>
        <p:spPr>
          <a:xfrm rot="5400000">
            <a:off x="5559475" y="2890120"/>
            <a:ext cx="400924" cy="249154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7315740" y="4334471"/>
            <a:ext cx="2154702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CONTROLADOR X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077973" y="5673534"/>
            <a:ext cx="1644397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MODELO Y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0106367" y="5662983"/>
            <a:ext cx="1491286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VISTA Z</a:t>
            </a:r>
          </a:p>
        </p:txBody>
      </p:sp>
      <p:cxnSp>
        <p:nvCxnSpPr>
          <p:cNvPr id="29" name="Conector: angular 28"/>
          <p:cNvCxnSpPr>
            <a:stCxn id="8" idx="2"/>
            <a:endCxn id="23" idx="0"/>
          </p:cNvCxnSpPr>
          <p:nvPr/>
        </p:nvCxnSpPr>
        <p:spPr>
          <a:xfrm rot="16200000" flipH="1">
            <a:off x="7499880" y="3441260"/>
            <a:ext cx="399040" cy="1387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/>
          <p:cNvCxnSpPr>
            <a:stCxn id="23" idx="3"/>
            <a:endCxn id="27" idx="0"/>
          </p:cNvCxnSpPr>
          <p:nvPr/>
        </p:nvCxnSpPr>
        <p:spPr>
          <a:xfrm>
            <a:off x="9470442" y="4552520"/>
            <a:ext cx="367659" cy="6820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23" idx="1"/>
            <a:endCxn id="26" idx="3"/>
          </p:cNvCxnSpPr>
          <p:nvPr/>
        </p:nvCxnSpPr>
        <p:spPr>
          <a:xfrm flipH="1">
            <a:off x="6188765" y="4552520"/>
            <a:ext cx="1126975" cy="1357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/>
          <p:cNvCxnSpPr>
            <a:stCxn id="14" idx="1"/>
          </p:cNvCxnSpPr>
          <p:nvPr/>
        </p:nvCxnSpPr>
        <p:spPr>
          <a:xfrm rot="10800000" flipV="1">
            <a:off x="3147235" y="4554404"/>
            <a:ext cx="289579" cy="6780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 flipV="1">
            <a:off x="8343466" y="2042078"/>
            <a:ext cx="2165102" cy="3190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3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CONTROLADOR PRINCIPAL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45918" y="1786592"/>
            <a:ext cx="2912830" cy="49236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CLIENTE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20839" y="3067482"/>
            <a:ext cx="3310188" cy="305195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45917" y="3236741"/>
            <a:ext cx="1720135" cy="63068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 PRINCIPAL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927274" y="2278961"/>
            <a:ext cx="0" cy="957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326167" y="2278962"/>
            <a:ext cx="0" cy="2680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45917" y="4450074"/>
            <a:ext cx="1720135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45917" y="5468816"/>
            <a:ext cx="1720135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366052" y="4959445"/>
            <a:ext cx="1192696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VISTA</a:t>
            </a:r>
          </a:p>
        </p:txBody>
      </p:sp>
      <p:cxnSp>
        <p:nvCxnSpPr>
          <p:cNvPr id="17" name="Conector recto de flecha 16"/>
          <p:cNvCxnSpPr>
            <a:stCxn id="9" idx="2"/>
            <a:endCxn id="10" idx="0"/>
          </p:cNvCxnSpPr>
          <p:nvPr/>
        </p:nvCxnSpPr>
        <p:spPr>
          <a:xfrm>
            <a:off x="2505985" y="4886172"/>
            <a:ext cx="0" cy="5826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9" idx="3"/>
            <a:endCxn id="11" idx="0"/>
          </p:cNvCxnSpPr>
          <p:nvPr/>
        </p:nvCxnSpPr>
        <p:spPr>
          <a:xfrm>
            <a:off x="3366052" y="4668123"/>
            <a:ext cx="596348" cy="2913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9" idx="0"/>
          </p:cNvCxnSpPr>
          <p:nvPr/>
        </p:nvCxnSpPr>
        <p:spPr>
          <a:xfrm flipH="1">
            <a:off x="2505985" y="3867430"/>
            <a:ext cx="0" cy="582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74" y="1788941"/>
            <a:ext cx="4467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CONTROLADOR PRINCIPAL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45918" y="1786592"/>
            <a:ext cx="2912830" cy="49236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CLIENTE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20839" y="3067482"/>
            <a:ext cx="3310188" cy="305195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45917" y="3236741"/>
            <a:ext cx="1720135" cy="63068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 PRINCIPAL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927274" y="2278961"/>
            <a:ext cx="0" cy="957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326167" y="2278962"/>
            <a:ext cx="0" cy="2680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45917" y="4450074"/>
            <a:ext cx="1720135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45917" y="5468816"/>
            <a:ext cx="1720135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366052" y="4959445"/>
            <a:ext cx="1192696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VISTA</a:t>
            </a:r>
          </a:p>
        </p:txBody>
      </p:sp>
      <p:cxnSp>
        <p:nvCxnSpPr>
          <p:cNvPr id="17" name="Conector recto de flecha 16"/>
          <p:cNvCxnSpPr>
            <a:stCxn id="9" idx="2"/>
            <a:endCxn id="10" idx="0"/>
          </p:cNvCxnSpPr>
          <p:nvPr/>
        </p:nvCxnSpPr>
        <p:spPr>
          <a:xfrm>
            <a:off x="2505985" y="4886172"/>
            <a:ext cx="0" cy="5826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9" idx="3"/>
            <a:endCxn id="11" idx="0"/>
          </p:cNvCxnSpPr>
          <p:nvPr/>
        </p:nvCxnSpPr>
        <p:spPr>
          <a:xfrm>
            <a:off x="3366052" y="4668123"/>
            <a:ext cx="596348" cy="2913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9" idx="0"/>
          </p:cNvCxnSpPr>
          <p:nvPr/>
        </p:nvCxnSpPr>
        <p:spPr>
          <a:xfrm flipH="1">
            <a:off x="2505985" y="3867430"/>
            <a:ext cx="0" cy="582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63" y="1370058"/>
            <a:ext cx="6673138" cy="54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645918" y="1786592"/>
            <a:ext cx="2912830" cy="49236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CLIENTE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20839" y="3067482"/>
            <a:ext cx="3310188" cy="305195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45917" y="3236741"/>
            <a:ext cx="1720135" cy="6306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 PRINCIPAL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927274" y="2278961"/>
            <a:ext cx="0" cy="957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326167" y="2278962"/>
            <a:ext cx="0" cy="2680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45917" y="4450074"/>
            <a:ext cx="1720135" cy="43609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45917" y="5468816"/>
            <a:ext cx="1720135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366052" y="4959445"/>
            <a:ext cx="1192696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VISTA</a:t>
            </a:r>
          </a:p>
        </p:txBody>
      </p:sp>
      <p:cxnSp>
        <p:nvCxnSpPr>
          <p:cNvPr id="17" name="Conector recto de flecha 16"/>
          <p:cNvCxnSpPr>
            <a:stCxn id="9" idx="2"/>
            <a:endCxn id="10" idx="0"/>
          </p:cNvCxnSpPr>
          <p:nvPr/>
        </p:nvCxnSpPr>
        <p:spPr>
          <a:xfrm>
            <a:off x="2505985" y="4886172"/>
            <a:ext cx="0" cy="5826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9" idx="3"/>
            <a:endCxn id="11" idx="0"/>
          </p:cNvCxnSpPr>
          <p:nvPr/>
        </p:nvCxnSpPr>
        <p:spPr>
          <a:xfrm>
            <a:off x="3366052" y="4668123"/>
            <a:ext cx="596348" cy="2913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9" idx="0"/>
          </p:cNvCxnSpPr>
          <p:nvPr/>
        </p:nvCxnSpPr>
        <p:spPr>
          <a:xfrm flipH="1">
            <a:off x="2505985" y="3867430"/>
            <a:ext cx="0" cy="582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76" y="1350498"/>
            <a:ext cx="6569944" cy="55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5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45918" y="1786592"/>
            <a:ext cx="2912830" cy="49236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CLIENTE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20839" y="3067482"/>
            <a:ext cx="3310188" cy="305195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45917" y="3236741"/>
            <a:ext cx="1720135" cy="6306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 PRINCIPAL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927274" y="2278961"/>
            <a:ext cx="0" cy="957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326167" y="2278962"/>
            <a:ext cx="0" cy="2680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45917" y="4450074"/>
            <a:ext cx="1720135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45917" y="5468816"/>
            <a:ext cx="1720135" cy="43609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366052" y="4959445"/>
            <a:ext cx="1192696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VISTA</a:t>
            </a:r>
          </a:p>
        </p:txBody>
      </p:sp>
      <p:cxnSp>
        <p:nvCxnSpPr>
          <p:cNvPr id="17" name="Conector recto de flecha 16"/>
          <p:cNvCxnSpPr>
            <a:stCxn id="9" idx="2"/>
            <a:endCxn id="10" idx="0"/>
          </p:cNvCxnSpPr>
          <p:nvPr/>
        </p:nvCxnSpPr>
        <p:spPr>
          <a:xfrm>
            <a:off x="2505985" y="4886172"/>
            <a:ext cx="0" cy="5826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9" idx="3"/>
            <a:endCxn id="11" idx="0"/>
          </p:cNvCxnSpPr>
          <p:nvPr/>
        </p:nvCxnSpPr>
        <p:spPr>
          <a:xfrm>
            <a:off x="3366052" y="4668123"/>
            <a:ext cx="596348" cy="2913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9" idx="0"/>
          </p:cNvCxnSpPr>
          <p:nvPr/>
        </p:nvCxnSpPr>
        <p:spPr>
          <a:xfrm flipH="1">
            <a:off x="2505985" y="3867430"/>
            <a:ext cx="0" cy="582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81" y="385982"/>
            <a:ext cx="57435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6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45918" y="1786592"/>
            <a:ext cx="2912830" cy="49236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CLIENTE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20839" y="3067482"/>
            <a:ext cx="3310188" cy="305195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45917" y="3236741"/>
            <a:ext cx="1720135" cy="6306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 PRINCIPAL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927274" y="2278961"/>
            <a:ext cx="0" cy="957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326167" y="2278962"/>
            <a:ext cx="0" cy="2680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45917" y="4450074"/>
            <a:ext cx="1720135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45917" y="5468816"/>
            <a:ext cx="1720135" cy="43609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366052" y="4959445"/>
            <a:ext cx="1192696" cy="43609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VISTA</a:t>
            </a:r>
          </a:p>
        </p:txBody>
      </p:sp>
      <p:cxnSp>
        <p:nvCxnSpPr>
          <p:cNvPr id="17" name="Conector recto de flecha 16"/>
          <p:cNvCxnSpPr>
            <a:stCxn id="9" idx="2"/>
            <a:endCxn id="10" idx="0"/>
          </p:cNvCxnSpPr>
          <p:nvPr/>
        </p:nvCxnSpPr>
        <p:spPr>
          <a:xfrm>
            <a:off x="2505985" y="4886172"/>
            <a:ext cx="0" cy="5826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9" idx="3"/>
            <a:endCxn id="11" idx="0"/>
          </p:cNvCxnSpPr>
          <p:nvPr/>
        </p:nvCxnSpPr>
        <p:spPr>
          <a:xfrm>
            <a:off x="3366052" y="4668123"/>
            <a:ext cx="596348" cy="2913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9" idx="0"/>
          </p:cNvCxnSpPr>
          <p:nvPr/>
        </p:nvCxnSpPr>
        <p:spPr>
          <a:xfrm flipH="1">
            <a:off x="2505985" y="3867430"/>
            <a:ext cx="0" cy="582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94" y="271462"/>
            <a:ext cx="69151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1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Mover los ficheros del ejemplo </a:t>
            </a:r>
            <a:r>
              <a:rPr lang="es-ES" dirty="0" smtClean="0"/>
              <a:t>“</a:t>
            </a:r>
            <a:r>
              <a:rPr lang="es-ES" dirty="0" err="1" smtClean="0"/>
              <a:t>CDs</a:t>
            </a:r>
            <a:r>
              <a:rPr lang="es-ES" dirty="0" smtClean="0"/>
              <a:t>” a </a:t>
            </a:r>
            <a:r>
              <a:rPr lang="es-ES" dirty="0"/>
              <a:t>la máquina virtual Windows con XAMPP</a:t>
            </a:r>
          </a:p>
          <a:p>
            <a:r>
              <a:rPr lang="es-ES" dirty="0" smtClean="0"/>
              <a:t>Importar el fichero SQL </a:t>
            </a:r>
            <a:r>
              <a:rPr lang="es-ES" dirty="0"/>
              <a:t>utilizando </a:t>
            </a:r>
            <a:r>
              <a:rPr lang="es-ES" dirty="0" err="1"/>
              <a:t>PhpMyAdmin</a:t>
            </a:r>
            <a:r>
              <a:rPr lang="es-ES" dirty="0"/>
              <a:t> para crear la base de datos y los datos </a:t>
            </a:r>
          </a:p>
          <a:p>
            <a:r>
              <a:rPr lang="es-ES" dirty="0"/>
              <a:t>Comprobar el funcionamiento del </a:t>
            </a:r>
            <a:r>
              <a:rPr lang="es-ES" dirty="0" smtClean="0"/>
              <a:t>ejemplo.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00600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513</TotalTime>
  <Words>98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PATRON MVC CON PROGRAMACIÓN ORIENTADA A OBJETOS</vt:lpstr>
      <vt:lpstr>CONTROLADOR PRINCIPAL</vt:lpstr>
      <vt:lpstr>CONTROLADOR PRINCIPAL</vt:lpstr>
      <vt:lpstr>CONTROLADOR</vt:lpstr>
      <vt:lpstr>MODELO</vt:lpstr>
      <vt:lpstr>VISTA</vt:lpstr>
      <vt:lpstr>EJERCICIO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URJC</dc:creator>
  <cp:lastModifiedBy>Pablo Palacios</cp:lastModifiedBy>
  <cp:revision>51</cp:revision>
  <dcterms:created xsi:type="dcterms:W3CDTF">2017-01-09T15:40:04Z</dcterms:created>
  <dcterms:modified xsi:type="dcterms:W3CDTF">2019-01-18T17:41:36Z</dcterms:modified>
</cp:coreProperties>
</file>