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12" r:id="rId3"/>
    <p:sldId id="297" r:id="rId4"/>
    <p:sldId id="298" r:id="rId5"/>
    <p:sldId id="315" r:id="rId6"/>
    <p:sldId id="313" r:id="rId7"/>
    <p:sldId id="314" r:id="rId8"/>
    <p:sldId id="31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3E4E7-783A-4211-B0EF-80323FA220BF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817F-6636-42C0-8FA5-3F3E6A5565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1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6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5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3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23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6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E210-F20C-3A2F-539C-11C957D7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E914-FA80-DC83-4CC8-54D33DDF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9C2-4F54-73F6-002F-B7129D2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8BAA-E58B-F606-55AF-BA45690B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B91-5B2C-E1DE-807E-0D76869A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EEA-9FFF-AB32-3310-37F5C136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4134-7EE5-3598-C733-9ADF9CC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8CDE-A794-65CD-43B5-59D4205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1951-20DA-B92C-A338-0C04B8F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4C94-6B5B-1BB7-9165-2CBCBD7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9E849-B06F-8DDB-850C-382290F1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31E6-8617-588E-320C-A87E64DA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2DAC-855B-FB72-CF95-E5059F7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5A9-0CE4-7C3B-6A0D-B4090B5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5FF2-D9EC-A0C1-20DE-A48C96C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4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9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9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3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0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65E-692B-9569-A85F-B0BB72E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8A6-E63A-44EA-CCB8-2247EE28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3BD-7369-CE62-155F-5BB521E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ADEA-1D77-EBA2-F3C7-EAE3261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6673-1AEE-314A-EDFC-2F3A88EB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4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12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5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BC59-54EB-EE48-B4A5-4CB1C52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B0E4-4EA2-F556-CB64-FA77D66A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80EC-707E-91E0-2189-6763DD4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283-409B-3B2B-D0D9-E1A92B5D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B039-0E8B-E427-7552-DF9FADB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349-D55A-2ED4-6571-BEACBF9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B356-60D2-B1DF-0AC5-8C3F85FC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500E-754B-3995-02CE-2BAED7D4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2501-EC96-7862-6F9D-EFD1212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3E07-DA4C-F0BB-0A3E-8926A25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DB8D-DEFE-4A63-5E13-B776068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8BF-9C32-7BAC-93C0-FA2EE7A9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E523-6D25-9214-86C4-84EF7488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CD5-C6BC-B5D9-4E9F-2B43F363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55DA-CD19-AD48-FE28-87B8F890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9E75-A759-7B13-F92D-02EB523D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94E89-AD6B-A229-743C-A4E3EEE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28AA-E957-7EF1-DC93-D0F43AF2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7196-78B4-6A36-DEB1-57284D8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274-2F28-79D9-D674-C308302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E6ED-2B89-DD1D-F66F-F6F4A3B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E771-9D30-0D5B-D8FB-B8AF280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36B9-EEFD-8132-3863-B5A0C61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7582-D637-C447-5F70-D730637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CB53-BD80-3AF7-8C21-CAFB79F4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3E50-CECB-857F-0D52-9174FFA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003-FDFB-43CC-93BB-DFD5C7A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E8ED-0B6B-18F6-CB31-8B98CDA1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6DCB-4374-0225-9F35-112377FC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4293-035E-8E65-342A-144AF43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A862-B6A6-8E5F-28FC-46D9F57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27EB-B6DA-DBD4-E290-E588CA5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0AEE-D70A-56E5-E2D7-09C03B71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1B513-C6B3-8451-626D-8D56D436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0DC4-5E7F-2EC6-2613-BF3D99A4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2A-D6B8-8BB1-A2B3-C913426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82284-C28E-1BD8-AA54-9D123613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C7C1-B89A-9817-9B49-ACBAC2E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0AF5-BD5E-C912-040A-6755F3FB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A749-D680-8B85-3CEC-54031BDD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9AF0-4942-CC7D-3F36-C0D3D048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AA84-7C4B-46F8-8547-818729FA330D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21DA-D46D-5E08-FFA8-846F47CB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BB1C-0A59-8A15-2DC6-E3F5EDE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854C-4427-4923-A83F-680E897CCB3B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Distribution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Publications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atellite image of the earth&#10;&#10;Description automatically generated with low confidence">
            <a:extLst>
              <a:ext uri="{FF2B5EF4-FFF2-40B4-BE49-F238E27FC236}">
                <a16:creationId xmlns:a16="http://schemas.microsoft.com/office/drawing/2014/main" id="{BE23089E-FB63-216A-767F-51C35BD58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504805"/>
            <a:ext cx="9507894" cy="5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Year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C5C38947-7467-4312-14C7-1A5FE77DD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35" y="1690688"/>
            <a:ext cx="4429217" cy="4921352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1E8EFBF4-5BCD-3E44-693B-9640276CE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9" y="1690688"/>
            <a:ext cx="4429217" cy="4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Linear Models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95" y="1623816"/>
            <a:ext cx="4767997" cy="53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Litter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~ Human </a:t>
            </a:r>
            <a:r>
              <a:rPr lang="de-DE" dirty="0" err="1"/>
              <a:t>footprint</a:t>
            </a:r>
            <a:endParaRPr lang="de-DE" dirty="0"/>
          </a:p>
        </p:txBody>
      </p:sp>
      <p:pic>
        <p:nvPicPr>
          <p:cNvPr id="3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22ED19-1CFB-3E5A-AD1F-0894E9C34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1423"/>
            <a:ext cx="5595765" cy="3056675"/>
          </a:xfrm>
          <a:prstGeom prst="rect">
            <a:avLst/>
          </a:prstGeom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E253468E-2AEE-0AE5-F722-A0BE7E5F8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2747405"/>
            <a:ext cx="5523667" cy="32237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E9E1434-9498-DE7D-D3F3-79DFFFC18203}"/>
              </a:ext>
            </a:extLst>
          </p:cNvPr>
          <p:cNvSpPr txBox="1">
            <a:spLocks/>
          </p:cNvSpPr>
          <p:nvPr/>
        </p:nvSpPr>
        <p:spPr>
          <a:xfrm>
            <a:off x="667083" y="1652228"/>
            <a:ext cx="4767997" cy="5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Mortality</a:t>
            </a:r>
            <a:r>
              <a:rPr lang="de-DE" dirty="0"/>
              <a:t> ~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2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Linear Models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95" y="1623816"/>
            <a:ext cx="4767997" cy="53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Litter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~ Human </a:t>
            </a:r>
            <a:r>
              <a:rPr lang="de-DE" dirty="0" err="1"/>
              <a:t>footprint</a:t>
            </a:r>
            <a:endParaRPr lang="de-DE" dirty="0"/>
          </a:p>
        </p:txBody>
      </p:sp>
      <p:pic>
        <p:nvPicPr>
          <p:cNvPr id="3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22ED19-1CFB-3E5A-AD1F-0894E9C34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1423"/>
            <a:ext cx="5595765" cy="3056675"/>
          </a:xfrm>
          <a:prstGeom prst="rect">
            <a:avLst/>
          </a:prstGeom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E253468E-2AEE-0AE5-F722-A0BE7E5F8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2747405"/>
            <a:ext cx="5523667" cy="32237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E9E1434-9498-DE7D-D3F3-79DFFFC18203}"/>
              </a:ext>
            </a:extLst>
          </p:cNvPr>
          <p:cNvSpPr txBox="1">
            <a:spLocks/>
          </p:cNvSpPr>
          <p:nvPr/>
        </p:nvSpPr>
        <p:spPr>
          <a:xfrm>
            <a:off x="667083" y="1652228"/>
            <a:ext cx="4767997" cy="5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Mortality</a:t>
            </a:r>
            <a:r>
              <a:rPr lang="de-DE" dirty="0"/>
              <a:t> ~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A951F-9627-67EB-B4CD-374E3322C01F}"/>
              </a:ext>
            </a:extLst>
          </p:cNvPr>
          <p:cNvSpPr/>
          <p:nvPr/>
        </p:nvSpPr>
        <p:spPr>
          <a:xfrm>
            <a:off x="4021495" y="4506685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1555F-F703-8EEF-3C0B-5A85FAB52A30}"/>
              </a:ext>
            </a:extLst>
          </p:cNvPr>
          <p:cNvSpPr/>
          <p:nvPr/>
        </p:nvSpPr>
        <p:spPr>
          <a:xfrm>
            <a:off x="9662481" y="4506684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Models: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Litter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Human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footprint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8D2303-C00C-00F9-7352-7E589A81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77" y="2194633"/>
            <a:ext cx="6481246" cy="35403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A60C76-19F9-E7F6-177D-E11724192979}"/>
              </a:ext>
            </a:extLst>
          </p:cNvPr>
          <p:cNvSpPr/>
          <p:nvPr/>
        </p:nvSpPr>
        <p:spPr>
          <a:xfrm>
            <a:off x="7091266" y="4142791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Models: Survival rate ~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445E9203-A692-3A75-01BE-BB1CA92C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91" y="2041916"/>
            <a:ext cx="6501726" cy="379460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139201-46B2-F733-4CC2-728B3A2A1D5E}"/>
              </a:ext>
            </a:extLst>
          </p:cNvPr>
          <p:cNvSpPr/>
          <p:nvPr/>
        </p:nvSpPr>
        <p:spPr>
          <a:xfrm>
            <a:off x="7053944" y="4105469"/>
            <a:ext cx="989044" cy="214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ACF07-ED96-F736-060D-7DD5B9D0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2" y="1887862"/>
            <a:ext cx="10515600" cy="407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Run linear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Further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Create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Finish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62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1_Office Theme</vt:lpstr>
      <vt:lpstr>Results – Distribution of Publications </vt:lpstr>
      <vt:lpstr>Results – Year of Publication </vt:lpstr>
      <vt:lpstr>Preliminary Results: First Linear Models</vt:lpstr>
      <vt:lpstr>Preliminary Results: First Linear Models</vt:lpstr>
      <vt:lpstr>First Models: Litter size ~ Human footprint</vt:lpstr>
      <vt:lpstr>First Models: Survival rate ~ Protected areas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– Search strings</dc:title>
  <dc:creator>Osterburg, Carla</dc:creator>
  <cp:lastModifiedBy>Osterburg, Carla</cp:lastModifiedBy>
  <cp:revision>6</cp:revision>
  <dcterms:created xsi:type="dcterms:W3CDTF">2022-11-07T14:14:09Z</dcterms:created>
  <dcterms:modified xsi:type="dcterms:W3CDTF">2022-11-13T17:49:40Z</dcterms:modified>
</cp:coreProperties>
</file>