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12" r:id="rId3"/>
    <p:sldId id="297" r:id="rId4"/>
    <p:sldId id="298" r:id="rId5"/>
    <p:sldId id="315" r:id="rId6"/>
    <p:sldId id="313" r:id="rId7"/>
    <p:sldId id="314" r:id="rId8"/>
    <p:sldId id="31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3E4E7-783A-4211-B0EF-80323FA220BF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8817F-6636-42C0-8FA5-3F3E6A5565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3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Regions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24 USA/CAN; 1 RUS; 14 EUR, 1 ISR Total: 40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Europe: 1 ESP, 2 GER, 4 SCA (1 FIN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5 ITA/FR (2 ITA/FRA), 1 BAL/DIN, 1 POL/BEL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North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America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3 USA/CAN, 4 CAN, 17 USA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Year (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publication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): Min:1971 Max:2022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Duration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Min:1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yr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Max: 22</a:t>
            </a:r>
            <a:endParaRPr lang="de-DE" dirty="0">
              <a:effectLst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0BC8-93AC-4AA4-A9E9-2EE8BD7CB1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71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Regions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24 USA/CAN; 1 RUS; 14 EUR, 1 ISR Total: 40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Europe: 1 ESP, 2 GER, 4 SCA (1 FIN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5 ITA/FR (2 ITA/FRA), 1 BAL/DIN, 1 POL/BEL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North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America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3 USA/CAN, 4 CAN, 17 USA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Year (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publication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): Min:1971 Max:2022 </a:t>
            </a:r>
            <a:endParaRPr lang="de-D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Duration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Min:1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yr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Max: 22</a:t>
            </a:r>
            <a:endParaRPr lang="de-DE" dirty="0">
              <a:effectLst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0BC8-93AC-4AA4-A9E9-2EE8BD7CB1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16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05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35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23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260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11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pack </a:t>
            </a:r>
            <a:r>
              <a:rPr lang="de-DE" dirty="0" err="1"/>
              <a:t>sizes</a:t>
            </a:r>
            <a:r>
              <a:rPr lang="de-DE" dirty="0"/>
              <a:t>. </a:t>
            </a:r>
          </a:p>
          <a:p>
            <a:r>
              <a:rPr lang="de-DE" dirty="0"/>
              <a:t>8 in North </a:t>
            </a:r>
            <a:r>
              <a:rPr lang="de-DE" dirty="0" err="1"/>
              <a:t>America</a:t>
            </a:r>
            <a:r>
              <a:rPr lang="de-DE" dirty="0"/>
              <a:t> (7.01,) 3 in Europe (5.97).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D0BC8-93AC-4AA4-A9E9-2EE8BD7CB12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0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E210-F20C-3A2F-539C-11C957D76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3E914-FA80-DC83-4CC8-54D33DDFA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29C2-4F54-73F6-002F-B7129D2C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E8BAA-E58B-F606-55AF-BA45690B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7B91-5B2C-E1DE-807E-0D76869A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DEEA-9FFF-AB32-3310-37F5C136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14134-7EE5-3598-C733-9ADF9CC9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8CDE-A794-65CD-43B5-59D4205D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1951-20DA-B92C-A338-0C04B8F2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94C94-6B5B-1BB7-9165-2CBCBD76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42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9E849-B06F-8DDB-850C-382290F1B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931E6-8617-588E-320C-A87E64DAD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D2DAC-855B-FB72-CF95-E5059F73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B5A9-0CE4-7C3B-6A0D-B4090B59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5FF2-D9EC-A0C1-20DE-A48C96CB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24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15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995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9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9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37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504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06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465E-692B-9569-A85F-B0BB72E5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68A6-E63A-44EA-CCB8-2247EE28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03BD-7369-CE62-155F-5BB521ED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ADEA-1D77-EBA2-F3C7-EAE3261D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A6673-1AEE-314A-EDFC-2F3A88EB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14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912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154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854C-4427-4923-A83F-680E897CCB3B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06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BC59-54EB-EE48-B4A5-4CB1C529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8B0E4-4EA2-F556-CB64-FA77D66AE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80EC-707E-91E0-2189-6763DD4E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2283-409B-3B2B-D0D9-E1A92B5D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AB039-0E8B-E427-7552-DF9FADBA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16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F349-D55A-2ED4-6571-BEACBF92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B356-60D2-B1DF-0AC5-8C3F85FC4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8500E-754B-3995-02CE-2BAED7D4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42501-EC96-7862-6F9D-EFD12128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3E07-DA4C-F0BB-0A3E-8926A256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5DB8D-DEFE-4A63-5E13-B7760686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39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A8BF-9C32-7BAC-93C0-FA2EE7A9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4E523-6D25-9214-86C4-84EF7488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8CD5-C6BC-B5D9-4E9F-2B43F3632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F55DA-CD19-AD48-FE28-87B8F8902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99E75-A759-7B13-F92D-02EB523D7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94E89-AD6B-A229-743C-A4E3EEEC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328AA-E957-7EF1-DC93-D0F43AF2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17196-78B4-6A36-DEB1-57284D83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97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D274-2F28-79D9-D674-C3083020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BE6ED-2B89-DD1D-F66F-F6F4A3B4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8E771-9D30-0D5B-D8FB-B8AF2806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836B9-EEFD-8132-3863-B5A0C611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3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17582-D637-C447-5F70-D7306373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3CB53-BD80-3AF7-8C21-CAFB79F4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03E50-CECB-857F-0D52-9174FFAC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92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F003-FDFB-43CC-93BB-DFD5C7AB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E8ED-0B6B-18F6-CB31-8B98CDA1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36DCB-4374-0225-9F35-112377FC7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D4293-035E-8E65-342A-144AF434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6A862-B6A6-8E5F-28FC-46D9F57D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427EB-B6DA-DBD4-E290-E588CA57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52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0AEE-D70A-56E5-E2D7-09C03B71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1B513-C6B3-8451-626D-8D56D436E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90DC4-5E7F-2EC6-2613-BF3D99A43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EF2A-D6B8-8BB1-A2B3-C913426C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AA84-7C4B-46F8-8547-818729FA330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82284-C28E-1BD8-AA54-9D123613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CC7C1-B89A-9817-9B49-ACBAC2E9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28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A0AF5-BD5E-C912-040A-6755F3FB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BA749-D680-8B85-3CEC-54031BDD8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9AF0-4942-CC7D-3F36-C0D3D048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EAA84-7C4B-46F8-8547-818729FA330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B21DA-D46D-5E08-FFA8-846F47CB3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BB1C-0A59-8A15-2DC6-E3F5EDE2E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1329-49EF-41B7-97D2-C000638D00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9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B854C-4427-4923-A83F-680E897CCB3B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A79F-4501-46E8-A256-8DC0A2D39D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39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Distribution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Publications 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11265" y="0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76BBA5B-0A56-F774-5605-CEF268454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49" y="1322070"/>
            <a:ext cx="9964675" cy="55359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EBEFEA-07EA-665B-EC18-A0165CCEE0CD}"/>
              </a:ext>
            </a:extLst>
          </p:cNvPr>
          <p:cNvSpPr txBox="1"/>
          <p:nvPr/>
        </p:nvSpPr>
        <p:spPr>
          <a:xfrm>
            <a:off x="9811265" y="2197468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Total:59</a:t>
            </a:r>
          </a:p>
        </p:txBody>
      </p:sp>
    </p:spTree>
    <p:extLst>
      <p:ext uri="{BB962C8B-B14F-4D97-AF65-F5344CB8AC3E}">
        <p14:creationId xmlns:p14="http://schemas.microsoft.com/office/powerpoint/2010/main" val="114756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Year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11265" y="0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C5C38947-7467-4312-14C7-1A5FE77DD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35" y="1690688"/>
            <a:ext cx="4429217" cy="4921352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1E8EFBF4-5BCD-3E44-693B-9640276CE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9" y="1690688"/>
            <a:ext cx="4429217" cy="49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2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Preliminary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First Linear Models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A8DE12-B94A-E098-809F-AD3BC8E6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595" y="1623816"/>
            <a:ext cx="4767997" cy="537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Litter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~ Human </a:t>
            </a:r>
            <a:r>
              <a:rPr lang="de-DE" dirty="0" err="1"/>
              <a:t>footprint</a:t>
            </a:r>
            <a:endParaRPr lang="de-DE" dirty="0"/>
          </a:p>
        </p:txBody>
      </p:sp>
      <p:pic>
        <p:nvPicPr>
          <p:cNvPr id="3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622ED19-1CFB-3E5A-AD1F-0894E9C34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1423"/>
            <a:ext cx="5595765" cy="3056675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E9E1434-9498-DE7D-D3F3-79DFFFC18203}"/>
              </a:ext>
            </a:extLst>
          </p:cNvPr>
          <p:cNvSpPr txBox="1">
            <a:spLocks/>
          </p:cNvSpPr>
          <p:nvPr/>
        </p:nvSpPr>
        <p:spPr>
          <a:xfrm>
            <a:off x="667083" y="1652228"/>
            <a:ext cx="4767997" cy="53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Survival ~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areas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28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Preliminary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First Linear Models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A8DE12-B94A-E098-809F-AD3BC8E6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595" y="1623816"/>
            <a:ext cx="4767997" cy="537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Litter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~ Human </a:t>
            </a:r>
            <a:r>
              <a:rPr lang="de-DE" dirty="0" err="1"/>
              <a:t>footprint</a:t>
            </a:r>
            <a:endParaRPr lang="de-DE" dirty="0"/>
          </a:p>
        </p:txBody>
      </p:sp>
      <p:pic>
        <p:nvPicPr>
          <p:cNvPr id="3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622ED19-1CFB-3E5A-AD1F-0894E9C34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1423"/>
            <a:ext cx="5595765" cy="3056675"/>
          </a:xfrm>
          <a:prstGeom prst="rect">
            <a:avLst/>
          </a:prstGeom>
        </p:spPr>
      </p:pic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E253468E-2AEE-0AE5-F722-A0BE7E5F8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" y="2747405"/>
            <a:ext cx="5523667" cy="32237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E9E1434-9498-DE7D-D3F3-79DFFFC18203}"/>
              </a:ext>
            </a:extLst>
          </p:cNvPr>
          <p:cNvSpPr txBox="1">
            <a:spLocks/>
          </p:cNvSpPr>
          <p:nvPr/>
        </p:nvSpPr>
        <p:spPr>
          <a:xfrm>
            <a:off x="667083" y="1652228"/>
            <a:ext cx="4767997" cy="53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Mortality</a:t>
            </a:r>
            <a:r>
              <a:rPr lang="de-DE" dirty="0"/>
              <a:t> ~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areas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BA951F-9627-67EB-B4CD-374E3322C01F}"/>
              </a:ext>
            </a:extLst>
          </p:cNvPr>
          <p:cNvSpPr/>
          <p:nvPr/>
        </p:nvSpPr>
        <p:spPr>
          <a:xfrm>
            <a:off x="4021495" y="4506685"/>
            <a:ext cx="989044" cy="2052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1555F-F703-8EEF-3C0B-5A85FAB52A30}"/>
              </a:ext>
            </a:extLst>
          </p:cNvPr>
          <p:cNvSpPr/>
          <p:nvPr/>
        </p:nvSpPr>
        <p:spPr>
          <a:xfrm>
            <a:off x="9662481" y="4506684"/>
            <a:ext cx="989044" cy="2052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59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Models: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Litter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~ Human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footprint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58D2303-C00C-00F9-7352-7E589A81D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77" y="2194633"/>
            <a:ext cx="6481246" cy="354036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A60C76-19F9-E7F6-177D-E11724192979}"/>
              </a:ext>
            </a:extLst>
          </p:cNvPr>
          <p:cNvSpPr/>
          <p:nvPr/>
        </p:nvSpPr>
        <p:spPr>
          <a:xfrm>
            <a:off x="7091266" y="4142791"/>
            <a:ext cx="989044" cy="2052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14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Models: Survival rate ~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areas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445E9203-A692-3A75-01BE-BB1CA92CA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91" y="2041916"/>
            <a:ext cx="6501726" cy="379460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139201-46B2-F733-4CC2-728B3A2A1D5E}"/>
              </a:ext>
            </a:extLst>
          </p:cNvPr>
          <p:cNvSpPr/>
          <p:nvPr/>
        </p:nvSpPr>
        <p:spPr>
          <a:xfrm>
            <a:off x="7053944" y="4105469"/>
            <a:ext cx="989044" cy="2146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5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50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</a:t>
            </a:r>
            <a:r>
              <a:rPr lang="de-DE" sz="3200" dirty="0" err="1">
                <a:solidFill>
                  <a:srgbClr val="2E74B5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>
          <a:xfrm>
            <a:off x="0" y="-6199"/>
            <a:ext cx="12192000" cy="53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811265" y="-46653"/>
            <a:ext cx="1680520" cy="1406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ZW_mit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62" y="257716"/>
            <a:ext cx="1273180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1ACF07-ED96-F736-060D-7DD5B9D0F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42" y="1887862"/>
            <a:ext cx="10515600" cy="4074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/>
              <a:t>Run linear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Further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hypotheses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Create </a:t>
            </a:r>
            <a:r>
              <a:rPr lang="de-DE" dirty="0" err="1"/>
              <a:t>plots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linear </a:t>
            </a:r>
            <a:r>
              <a:rPr lang="de-DE" dirty="0" err="1"/>
              <a:t>models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Finish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62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1_Office Theme</vt:lpstr>
      <vt:lpstr>Results – Distribution of Publications </vt:lpstr>
      <vt:lpstr>Results – Year of Publication </vt:lpstr>
      <vt:lpstr>Preliminary Results: First Linear Models</vt:lpstr>
      <vt:lpstr>Preliminary Results: First Linear Models</vt:lpstr>
      <vt:lpstr>First Models: Litter size ~ Human footprint</vt:lpstr>
      <vt:lpstr>First Models: Survival rate ~ Protected areas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– Search strings</dc:title>
  <dc:creator>Osterburg, Carla</dc:creator>
  <cp:lastModifiedBy>Osterburg, Carla</cp:lastModifiedBy>
  <cp:revision>8</cp:revision>
  <dcterms:created xsi:type="dcterms:W3CDTF">2022-11-07T14:14:09Z</dcterms:created>
  <dcterms:modified xsi:type="dcterms:W3CDTF">2022-11-16T11:12:46Z</dcterms:modified>
</cp:coreProperties>
</file>