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4" r:id="rId6"/>
    <p:sldId id="263" r:id="rId7"/>
    <p:sldId id="262" r:id="rId8"/>
    <p:sldId id="265" r:id="rId9"/>
    <p:sldId id="26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5A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76C36B-F667-49F6-9A21-07340EDE7C65}" v="25" dt="2025-05-06T14:26:26.7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2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a Pilgram" userId="26b57d71c1131d3b" providerId="LiveId" clId="{D476C36B-F667-49F6-9A21-07340EDE7C65}"/>
    <pc:docChg chg="undo custSel addSld delSld modSld sldOrd">
      <pc:chgData name="Carla Pilgram" userId="26b57d71c1131d3b" providerId="LiveId" clId="{D476C36B-F667-49F6-9A21-07340EDE7C65}" dt="2025-05-07T14:54:51.744" v="298" actId="20577"/>
      <pc:docMkLst>
        <pc:docMk/>
      </pc:docMkLst>
      <pc:sldChg chg="addSp delSp modSp mod">
        <pc:chgData name="Carla Pilgram" userId="26b57d71c1131d3b" providerId="LiveId" clId="{D476C36B-F667-49F6-9A21-07340EDE7C65}" dt="2025-05-06T14:27:42.383" v="270" actId="1036"/>
        <pc:sldMkLst>
          <pc:docMk/>
          <pc:sldMk cId="0" sldId="256"/>
        </pc:sldMkLst>
        <pc:spChg chg="mod">
          <ac:chgData name="Carla Pilgram" userId="26b57d71c1131d3b" providerId="LiveId" clId="{D476C36B-F667-49F6-9A21-07340EDE7C65}" dt="2025-05-06T14:14:08.127" v="178" actId="2711"/>
          <ac:spMkLst>
            <pc:docMk/>
            <pc:sldMk cId="0" sldId="256"/>
            <ac:spMk id="2" creationId="{00000000-0000-0000-0000-000000000000}"/>
          </ac:spMkLst>
        </pc:spChg>
        <pc:spChg chg="mod">
          <ac:chgData name="Carla Pilgram" userId="26b57d71c1131d3b" providerId="LiveId" clId="{D476C36B-F667-49F6-9A21-07340EDE7C65}" dt="2025-05-06T14:21:43.811" v="187" actId="2711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Carla Pilgram" userId="26b57d71c1131d3b" providerId="LiveId" clId="{D476C36B-F667-49F6-9A21-07340EDE7C65}" dt="2025-05-06T14:21:48.110" v="188" actId="2711"/>
          <ac:spMkLst>
            <pc:docMk/>
            <pc:sldMk cId="0" sldId="256"/>
            <ac:spMk id="4" creationId="{DCF641BD-AC35-9885-9BE4-77CB296E9BD6}"/>
          </ac:spMkLst>
        </pc:spChg>
        <pc:spChg chg="add del">
          <ac:chgData name="Carla Pilgram" userId="26b57d71c1131d3b" providerId="LiveId" clId="{D476C36B-F667-49F6-9A21-07340EDE7C65}" dt="2025-05-06T14:25:24.807" v="236" actId="478"/>
          <ac:spMkLst>
            <pc:docMk/>
            <pc:sldMk cId="0" sldId="256"/>
            <ac:spMk id="5" creationId="{81DB26A7-E869-6B0D-1C67-54E20A95E8A5}"/>
          </ac:spMkLst>
        </pc:spChg>
        <pc:spChg chg="add mod">
          <ac:chgData name="Carla Pilgram" userId="26b57d71c1131d3b" providerId="LiveId" clId="{D476C36B-F667-49F6-9A21-07340EDE7C65}" dt="2025-05-06T14:25:41.215" v="238" actId="207"/>
          <ac:spMkLst>
            <pc:docMk/>
            <pc:sldMk cId="0" sldId="256"/>
            <ac:spMk id="9" creationId="{721BD18D-ADC1-F764-EF26-6D733AC167BE}"/>
          </ac:spMkLst>
        </pc:spChg>
        <pc:graphicFrameChg chg="add del mod">
          <ac:chgData name="Carla Pilgram" userId="26b57d71c1131d3b" providerId="LiveId" clId="{D476C36B-F667-49F6-9A21-07340EDE7C65}" dt="2025-05-06T14:17:12.639" v="181" actId="478"/>
          <ac:graphicFrameMkLst>
            <pc:docMk/>
            <pc:sldMk cId="0" sldId="256"/>
            <ac:graphicFrameMk id="7" creationId="{E1F7CF75-6C72-133E-F4C6-A2E51543CCA1}"/>
          </ac:graphicFrameMkLst>
        </pc:graphicFrameChg>
        <pc:picChg chg="add mod">
          <ac:chgData name="Carla Pilgram" userId="26b57d71c1131d3b" providerId="LiveId" clId="{D476C36B-F667-49F6-9A21-07340EDE7C65}" dt="2025-05-06T14:27:42.383" v="270" actId="1036"/>
          <ac:picMkLst>
            <pc:docMk/>
            <pc:sldMk cId="0" sldId="256"/>
            <ac:picMk id="6" creationId="{BAB08E27-7F24-4475-9888-588DF037F0A2}"/>
          </ac:picMkLst>
        </pc:picChg>
        <pc:picChg chg="add del mod">
          <ac:chgData name="Carla Pilgram" userId="26b57d71c1131d3b" providerId="LiveId" clId="{D476C36B-F667-49F6-9A21-07340EDE7C65}" dt="2025-05-06T14:25:56.569" v="240" actId="478"/>
          <ac:picMkLst>
            <pc:docMk/>
            <pc:sldMk cId="0" sldId="256"/>
            <ac:picMk id="8" creationId="{948880E2-BC10-C274-3C63-67DBBCFACC75}"/>
          </ac:picMkLst>
        </pc:picChg>
      </pc:sldChg>
      <pc:sldChg chg="addSp modSp mod modNotesTx">
        <pc:chgData name="Carla Pilgram" userId="26b57d71c1131d3b" providerId="LiveId" clId="{D476C36B-F667-49F6-9A21-07340EDE7C65}" dt="2025-05-06T14:30:14.368" v="279" actId="20577"/>
        <pc:sldMkLst>
          <pc:docMk/>
          <pc:sldMk cId="0" sldId="257"/>
        </pc:sldMkLst>
        <pc:spChg chg="mod">
          <ac:chgData name="Carla Pilgram" userId="26b57d71c1131d3b" providerId="LiveId" clId="{D476C36B-F667-49F6-9A21-07340EDE7C65}" dt="2025-05-06T14:21:39.142" v="186" actId="2711"/>
          <ac:spMkLst>
            <pc:docMk/>
            <pc:sldMk cId="0" sldId="257"/>
            <ac:spMk id="2" creationId="{00000000-0000-0000-0000-000000000000}"/>
          </ac:spMkLst>
        </pc:spChg>
        <pc:spChg chg="mod">
          <ac:chgData name="Carla Pilgram" userId="26b57d71c1131d3b" providerId="LiveId" clId="{D476C36B-F667-49F6-9A21-07340EDE7C65}" dt="2025-05-06T14:30:14.368" v="279" actId="20577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Carla Pilgram" userId="26b57d71c1131d3b" providerId="LiveId" clId="{D476C36B-F667-49F6-9A21-07340EDE7C65}" dt="2025-05-06T14:26:03.028" v="241"/>
          <ac:spMkLst>
            <pc:docMk/>
            <pc:sldMk cId="0" sldId="257"/>
            <ac:spMk id="4" creationId="{D3283360-CA65-07A6-318E-1F1D5F57FA9A}"/>
          </ac:spMkLst>
        </pc:spChg>
        <pc:picChg chg="mod">
          <ac:chgData name="Carla Pilgram" userId="26b57d71c1131d3b" providerId="LiveId" clId="{D476C36B-F667-49F6-9A21-07340EDE7C65}" dt="2025-05-06T14:22:04.154" v="215" actId="1038"/>
          <ac:picMkLst>
            <pc:docMk/>
            <pc:sldMk cId="0" sldId="257"/>
            <ac:picMk id="5" creationId="{BAB20FF3-1427-AFE2-C8BF-DE1435A4F264}"/>
          </ac:picMkLst>
        </pc:picChg>
      </pc:sldChg>
      <pc:sldChg chg="addSp modSp mod">
        <pc:chgData name="Carla Pilgram" userId="26b57d71c1131d3b" providerId="LiveId" clId="{D476C36B-F667-49F6-9A21-07340EDE7C65}" dt="2025-05-06T14:26:05.646" v="242"/>
        <pc:sldMkLst>
          <pc:docMk/>
          <pc:sldMk cId="0" sldId="258"/>
        </pc:sldMkLst>
        <pc:spChg chg="mod">
          <ac:chgData name="Carla Pilgram" userId="26b57d71c1131d3b" providerId="LiveId" clId="{D476C36B-F667-49F6-9A21-07340EDE7C65}" dt="2025-05-06T14:21:25.572" v="182" actId="2711"/>
          <ac:spMkLst>
            <pc:docMk/>
            <pc:sldMk cId="0" sldId="258"/>
            <ac:spMk id="2" creationId="{00000000-0000-0000-0000-000000000000}"/>
          </ac:spMkLst>
        </pc:spChg>
        <pc:spChg chg="mod">
          <ac:chgData name="Carla Pilgram" userId="26b57d71c1131d3b" providerId="LiveId" clId="{D476C36B-F667-49F6-9A21-07340EDE7C65}" dt="2025-05-06T14:21:29.826" v="183" actId="2711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Carla Pilgram" userId="26b57d71c1131d3b" providerId="LiveId" clId="{D476C36B-F667-49F6-9A21-07340EDE7C65}" dt="2025-05-06T14:26:05.646" v="242"/>
          <ac:spMkLst>
            <pc:docMk/>
            <pc:sldMk cId="0" sldId="258"/>
            <ac:spMk id="4" creationId="{AE911DE9-3AF9-0523-B912-E91FAE59D1AD}"/>
          </ac:spMkLst>
        </pc:spChg>
      </pc:sldChg>
      <pc:sldChg chg="addSp modSp mod">
        <pc:chgData name="Carla Pilgram" userId="26b57d71c1131d3b" providerId="LiveId" clId="{D476C36B-F667-49F6-9A21-07340EDE7C65}" dt="2025-05-06T14:26:09.772" v="243"/>
        <pc:sldMkLst>
          <pc:docMk/>
          <pc:sldMk cId="0" sldId="259"/>
        </pc:sldMkLst>
        <pc:spChg chg="mod">
          <ac:chgData name="Carla Pilgram" userId="26b57d71c1131d3b" providerId="LiveId" clId="{D476C36B-F667-49F6-9A21-07340EDE7C65}" dt="2025-05-06T14:22:21.133" v="217" actId="2711"/>
          <ac:spMkLst>
            <pc:docMk/>
            <pc:sldMk cId="0" sldId="259"/>
            <ac:spMk id="2" creationId="{00000000-0000-0000-0000-000000000000}"/>
          </ac:spMkLst>
        </pc:spChg>
        <pc:spChg chg="mod">
          <ac:chgData name="Carla Pilgram" userId="26b57d71c1131d3b" providerId="LiveId" clId="{D476C36B-F667-49F6-9A21-07340EDE7C65}" dt="2025-05-06T14:22:28.689" v="219" actId="2711"/>
          <ac:spMkLst>
            <pc:docMk/>
            <pc:sldMk cId="0" sldId="259"/>
            <ac:spMk id="3" creationId="{00000000-0000-0000-0000-000000000000}"/>
          </ac:spMkLst>
        </pc:spChg>
        <pc:spChg chg="add">
          <ac:chgData name="Carla Pilgram" userId="26b57d71c1131d3b" providerId="LiveId" clId="{D476C36B-F667-49F6-9A21-07340EDE7C65}" dt="2025-05-06T13:56:19.480" v="68"/>
          <ac:spMkLst>
            <pc:docMk/>
            <pc:sldMk cId="0" sldId="259"/>
            <ac:spMk id="4" creationId="{8C9797A1-D504-E963-A93D-C75A7EEE22B4}"/>
          </ac:spMkLst>
        </pc:spChg>
        <pc:spChg chg="add mod">
          <ac:chgData name="Carla Pilgram" userId="26b57d71c1131d3b" providerId="LiveId" clId="{D476C36B-F667-49F6-9A21-07340EDE7C65}" dt="2025-05-06T14:26:09.772" v="243"/>
          <ac:spMkLst>
            <pc:docMk/>
            <pc:sldMk cId="0" sldId="259"/>
            <ac:spMk id="4" creationId="{CEB84954-7983-8769-07C3-1C32C95AF29C}"/>
          </ac:spMkLst>
        </pc:spChg>
      </pc:sldChg>
      <pc:sldChg chg="addSp modSp mod">
        <pc:chgData name="Carla Pilgram" userId="26b57d71c1131d3b" providerId="LiveId" clId="{D476C36B-F667-49F6-9A21-07340EDE7C65}" dt="2025-05-06T14:26:26.730" v="248"/>
        <pc:sldMkLst>
          <pc:docMk/>
          <pc:sldMk cId="0" sldId="260"/>
        </pc:sldMkLst>
        <pc:spChg chg="mod">
          <ac:chgData name="Carla Pilgram" userId="26b57d71c1131d3b" providerId="LiveId" clId="{D476C36B-F667-49F6-9A21-07340EDE7C65}" dt="2025-05-06T14:23:34.090" v="229" actId="2711"/>
          <ac:spMkLst>
            <pc:docMk/>
            <pc:sldMk cId="0" sldId="260"/>
            <ac:spMk id="2" creationId="{00000000-0000-0000-0000-000000000000}"/>
          </ac:spMkLst>
        </pc:spChg>
        <pc:spChg chg="mod">
          <ac:chgData name="Carla Pilgram" userId="26b57d71c1131d3b" providerId="LiveId" clId="{D476C36B-F667-49F6-9A21-07340EDE7C65}" dt="2025-05-06T14:23:38.817" v="230" actId="2711"/>
          <ac:spMkLst>
            <pc:docMk/>
            <pc:sldMk cId="0" sldId="260"/>
            <ac:spMk id="3" creationId="{00000000-0000-0000-0000-000000000000}"/>
          </ac:spMkLst>
        </pc:spChg>
        <pc:spChg chg="add">
          <ac:chgData name="Carla Pilgram" userId="26b57d71c1131d3b" providerId="LiveId" clId="{D476C36B-F667-49F6-9A21-07340EDE7C65}" dt="2025-05-06T13:57:28.867" v="74"/>
          <ac:spMkLst>
            <pc:docMk/>
            <pc:sldMk cId="0" sldId="260"/>
            <ac:spMk id="4" creationId="{5F48349E-48B6-2363-CFC6-0595DEEC2C06}"/>
          </ac:spMkLst>
        </pc:spChg>
        <pc:spChg chg="add mod">
          <ac:chgData name="Carla Pilgram" userId="26b57d71c1131d3b" providerId="LiveId" clId="{D476C36B-F667-49F6-9A21-07340EDE7C65}" dt="2025-05-06T14:26:26.730" v="248"/>
          <ac:spMkLst>
            <pc:docMk/>
            <pc:sldMk cId="0" sldId="260"/>
            <ac:spMk id="4" creationId="{6B98D764-4A44-00D5-0A4B-AE6DC6F9EE63}"/>
          </ac:spMkLst>
        </pc:spChg>
      </pc:sldChg>
      <pc:sldChg chg="del">
        <pc:chgData name="Carla Pilgram" userId="26b57d71c1131d3b" providerId="LiveId" clId="{D476C36B-F667-49F6-9A21-07340EDE7C65}" dt="2025-05-06T13:57:59.862" v="86" actId="47"/>
        <pc:sldMkLst>
          <pc:docMk/>
          <pc:sldMk cId="157144131" sldId="261"/>
        </pc:sldMkLst>
      </pc:sldChg>
      <pc:sldChg chg="addSp delSp modSp new mod ord">
        <pc:chgData name="Carla Pilgram" userId="26b57d71c1131d3b" providerId="LiveId" clId="{D476C36B-F667-49F6-9A21-07340EDE7C65}" dt="2025-05-06T14:26:21.349" v="246"/>
        <pc:sldMkLst>
          <pc:docMk/>
          <pc:sldMk cId="218508407" sldId="262"/>
        </pc:sldMkLst>
        <pc:spChg chg="mod">
          <ac:chgData name="Carla Pilgram" userId="26b57d71c1131d3b" providerId="LiveId" clId="{D476C36B-F667-49F6-9A21-07340EDE7C65}" dt="2025-05-06T14:23:08.993" v="225" actId="2711"/>
          <ac:spMkLst>
            <pc:docMk/>
            <pc:sldMk cId="218508407" sldId="262"/>
            <ac:spMk id="2" creationId="{AEB3FD13-71B3-B7BE-EE00-1E17D6B52687}"/>
          </ac:spMkLst>
        </pc:spChg>
        <pc:spChg chg="add mod">
          <ac:chgData name="Carla Pilgram" userId="26b57d71c1131d3b" providerId="LiveId" clId="{D476C36B-F667-49F6-9A21-07340EDE7C65}" dt="2025-05-06T14:26:21.349" v="246"/>
          <ac:spMkLst>
            <pc:docMk/>
            <pc:sldMk cId="218508407" sldId="262"/>
            <ac:spMk id="3" creationId="{8BF4FCAF-B64C-71E4-AFF3-455AD768B6F2}"/>
          </ac:spMkLst>
        </pc:spChg>
        <pc:spChg chg="add del">
          <ac:chgData name="Carla Pilgram" userId="26b57d71c1131d3b" providerId="LiveId" clId="{D476C36B-F667-49F6-9A21-07340EDE7C65}" dt="2025-05-06T13:44:08.646" v="3"/>
          <ac:spMkLst>
            <pc:docMk/>
            <pc:sldMk cId="218508407" sldId="262"/>
            <ac:spMk id="3" creationId="{A418604B-595B-3D4A-B9F8-60CB6E61B3DF}"/>
          </ac:spMkLst>
        </pc:spChg>
        <pc:spChg chg="add mod">
          <ac:chgData name="Carla Pilgram" userId="26b57d71c1131d3b" providerId="LiveId" clId="{D476C36B-F667-49F6-9A21-07340EDE7C65}" dt="2025-05-06T13:44:03.007" v="2"/>
          <ac:spMkLst>
            <pc:docMk/>
            <pc:sldMk cId="218508407" sldId="262"/>
            <ac:spMk id="4" creationId="{3A63725E-BF0B-7D18-F63B-77DA15363278}"/>
          </ac:spMkLst>
        </pc:spChg>
        <pc:spChg chg="add mod">
          <ac:chgData name="Carla Pilgram" userId="26b57d71c1131d3b" providerId="LiveId" clId="{D476C36B-F667-49F6-9A21-07340EDE7C65}" dt="2025-05-06T14:23:14.036" v="226" actId="2711"/>
          <ac:spMkLst>
            <pc:docMk/>
            <pc:sldMk cId="218508407" sldId="262"/>
            <ac:spMk id="5" creationId="{D8DD4116-EC64-53EA-ED29-0899F9802921}"/>
          </ac:spMkLst>
        </pc:spChg>
      </pc:sldChg>
      <pc:sldChg chg="addSp modSp new mod">
        <pc:chgData name="Carla Pilgram" userId="26b57d71c1131d3b" providerId="LiveId" clId="{D476C36B-F667-49F6-9A21-07340EDE7C65}" dt="2025-05-06T14:26:17.463" v="245"/>
        <pc:sldMkLst>
          <pc:docMk/>
          <pc:sldMk cId="3158203977" sldId="263"/>
        </pc:sldMkLst>
        <pc:spChg chg="mod">
          <ac:chgData name="Carla Pilgram" userId="26b57d71c1131d3b" providerId="LiveId" clId="{D476C36B-F667-49F6-9A21-07340EDE7C65}" dt="2025-05-06T14:22:57.142" v="223" actId="2711"/>
          <ac:spMkLst>
            <pc:docMk/>
            <pc:sldMk cId="3158203977" sldId="263"/>
            <ac:spMk id="2" creationId="{429E4EEA-4468-5F23-794E-B13CA5926848}"/>
          </ac:spMkLst>
        </pc:spChg>
        <pc:spChg chg="mod">
          <ac:chgData name="Carla Pilgram" userId="26b57d71c1131d3b" providerId="LiveId" clId="{D476C36B-F667-49F6-9A21-07340EDE7C65}" dt="2025-05-06T14:23:02.079" v="224" actId="2711"/>
          <ac:spMkLst>
            <pc:docMk/>
            <pc:sldMk cId="3158203977" sldId="263"/>
            <ac:spMk id="3" creationId="{A4A99429-82CC-6FE7-A338-6EC28223DFCD}"/>
          </ac:spMkLst>
        </pc:spChg>
        <pc:spChg chg="add mod">
          <ac:chgData name="Carla Pilgram" userId="26b57d71c1131d3b" providerId="LiveId" clId="{D476C36B-F667-49F6-9A21-07340EDE7C65}" dt="2025-05-06T14:26:17.463" v="245"/>
          <ac:spMkLst>
            <pc:docMk/>
            <pc:sldMk cId="3158203977" sldId="263"/>
            <ac:spMk id="4" creationId="{E65BEDA3-D7B9-8C02-E401-639CC0EC0DFA}"/>
          </ac:spMkLst>
        </pc:spChg>
      </pc:sldChg>
      <pc:sldChg chg="addSp modSp new mod">
        <pc:chgData name="Carla Pilgram" userId="26b57d71c1131d3b" providerId="LiveId" clId="{D476C36B-F667-49F6-9A21-07340EDE7C65}" dt="2025-05-06T14:26:13.870" v="244"/>
        <pc:sldMkLst>
          <pc:docMk/>
          <pc:sldMk cId="1270957096" sldId="264"/>
        </pc:sldMkLst>
        <pc:spChg chg="mod">
          <ac:chgData name="Carla Pilgram" userId="26b57d71c1131d3b" providerId="LiveId" clId="{D476C36B-F667-49F6-9A21-07340EDE7C65}" dt="2025-05-06T14:22:43.506" v="220" actId="2711"/>
          <ac:spMkLst>
            <pc:docMk/>
            <pc:sldMk cId="1270957096" sldId="264"/>
            <ac:spMk id="2" creationId="{649A256F-FA18-41E9-FCDB-47F78A56BCBA}"/>
          </ac:spMkLst>
        </pc:spChg>
        <pc:spChg chg="mod">
          <ac:chgData name="Carla Pilgram" userId="26b57d71c1131d3b" providerId="LiveId" clId="{D476C36B-F667-49F6-9A21-07340EDE7C65}" dt="2025-05-06T14:22:47.816" v="222" actId="27636"/>
          <ac:spMkLst>
            <pc:docMk/>
            <pc:sldMk cId="1270957096" sldId="264"/>
            <ac:spMk id="3" creationId="{ACFADF4A-28C4-7CA4-05EB-56EC8EEAFF6B}"/>
          </ac:spMkLst>
        </pc:spChg>
        <pc:spChg chg="add mod">
          <ac:chgData name="Carla Pilgram" userId="26b57d71c1131d3b" providerId="LiveId" clId="{D476C36B-F667-49F6-9A21-07340EDE7C65}" dt="2025-05-06T14:26:13.870" v="244"/>
          <ac:spMkLst>
            <pc:docMk/>
            <pc:sldMk cId="1270957096" sldId="264"/>
            <ac:spMk id="4" creationId="{C59AA8B7-9387-8965-ED0E-78A416CC979E}"/>
          </ac:spMkLst>
        </pc:spChg>
      </pc:sldChg>
      <pc:sldChg chg="addSp modSp new mod">
        <pc:chgData name="Carla Pilgram" userId="26b57d71c1131d3b" providerId="LiveId" clId="{D476C36B-F667-49F6-9A21-07340EDE7C65}" dt="2025-05-07T14:54:51.744" v="298" actId="20577"/>
        <pc:sldMkLst>
          <pc:docMk/>
          <pc:sldMk cId="2699227722" sldId="265"/>
        </pc:sldMkLst>
        <pc:spChg chg="mod">
          <ac:chgData name="Carla Pilgram" userId="26b57d71c1131d3b" providerId="LiveId" clId="{D476C36B-F667-49F6-9A21-07340EDE7C65}" dt="2025-05-06T14:23:23.122" v="227" actId="2711"/>
          <ac:spMkLst>
            <pc:docMk/>
            <pc:sldMk cId="2699227722" sldId="265"/>
            <ac:spMk id="2" creationId="{F3E105E3-7B24-8DF8-C43A-67B39353B7DF}"/>
          </ac:spMkLst>
        </pc:spChg>
        <pc:spChg chg="mod">
          <ac:chgData name="Carla Pilgram" userId="26b57d71c1131d3b" providerId="LiveId" clId="{D476C36B-F667-49F6-9A21-07340EDE7C65}" dt="2025-05-07T14:54:51.744" v="298" actId="20577"/>
          <ac:spMkLst>
            <pc:docMk/>
            <pc:sldMk cId="2699227722" sldId="265"/>
            <ac:spMk id="3" creationId="{B6A53FA0-BCF4-AB16-7F5B-8CAFA695BBF3}"/>
          </ac:spMkLst>
        </pc:spChg>
        <pc:spChg chg="add mod">
          <ac:chgData name="Carla Pilgram" userId="26b57d71c1131d3b" providerId="LiveId" clId="{D476C36B-F667-49F6-9A21-07340EDE7C65}" dt="2025-05-06T14:26:23.965" v="247"/>
          <ac:spMkLst>
            <pc:docMk/>
            <pc:sldMk cId="2699227722" sldId="265"/>
            <ac:spMk id="4" creationId="{67D2F553-D76C-4CB4-EB44-C055CAA7E6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AEEF0-AF06-4F7F-B52D-775B1531291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D2BAA2-2656-4086-ADBC-CB8488FDEE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59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"In Mexico, many people experiencing violence don't see it as such — and therefore, never report it. Our chatbot, used by over 200,000 users, shows that paid media campaigns can surface invisible pain. As Data Feminism argues: 'What gets counted, counts.'"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D2BAA2-2656-4086-ADBC-CB8488FDEE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9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Carla"/>
              </a:rPr>
              <a:t>Estimating the Underreporting of Gender-Based Violence in Mexico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Based </a:t>
            </a:r>
            <a:r>
              <a:rPr dirty="0">
                <a:latin typeface="Carla"/>
              </a:rPr>
              <a:t>on</a:t>
            </a:r>
            <a:r>
              <a:rPr dirty="0"/>
              <a:t> </a:t>
            </a:r>
            <a:r>
              <a:rPr dirty="0">
                <a:latin typeface="Karla" pitchFamily="2" charset="0"/>
              </a:rPr>
              <a:t>Digital</a:t>
            </a:r>
            <a:r>
              <a:rPr dirty="0"/>
              <a:t> Conversation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641BD-AC35-9885-9BE4-77CB296E9BD6}"/>
              </a:ext>
            </a:extLst>
          </p:cNvPr>
          <p:cNvSpPr txBox="1"/>
          <p:nvPr/>
        </p:nvSpPr>
        <p:spPr>
          <a:xfrm>
            <a:off x="5607585" y="5008301"/>
            <a:ext cx="3316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Carla Pilgram</a:t>
            </a:r>
          </a:p>
          <a:p>
            <a:r>
              <a:rPr lang="en-US" dirty="0"/>
              <a:t>MSc Applied Social Data </a:t>
            </a:r>
            <a:r>
              <a:rPr lang="en-US" dirty="0">
                <a:latin typeface="Karla" pitchFamily="2" charset="0"/>
              </a:rPr>
              <a:t>Science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B08E27-7F24-4475-9888-588DF037F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2475" y="5680885"/>
            <a:ext cx="767289" cy="7843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1BD18D-ADC1-F764-EF26-6D733AC167BE}"/>
              </a:ext>
            </a:extLst>
          </p:cNvPr>
          <p:cNvSpPr/>
          <p:nvPr/>
        </p:nvSpPr>
        <p:spPr>
          <a:xfrm>
            <a:off x="0" y="6639885"/>
            <a:ext cx="9144000" cy="200913"/>
          </a:xfrm>
          <a:prstGeom prst="rect">
            <a:avLst/>
          </a:prstGeom>
          <a:solidFill>
            <a:srgbClr val="015A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Karla" pitchFamily="2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>
                <a:latin typeface="Karla" pitchFamily="2" charset="0"/>
              </a:rPr>
              <a:t>“What gets counted counts”</a:t>
            </a:r>
            <a:r>
              <a:rPr lang="en-US" dirty="0">
                <a:latin typeface="Karla" pitchFamily="2" charset="0"/>
              </a:rPr>
              <a:t> – Data Feminism</a:t>
            </a:r>
          </a:p>
          <a:p>
            <a:r>
              <a:rPr lang="en-US" dirty="0">
                <a:latin typeface="Karla" pitchFamily="2" charset="0"/>
              </a:rPr>
              <a:t>Many victims don’t recognize what they experience as violence</a:t>
            </a:r>
          </a:p>
          <a:p>
            <a:r>
              <a:rPr lang="en-US" dirty="0">
                <a:latin typeface="Karla" pitchFamily="2" charset="0"/>
              </a:rPr>
              <a:t>Without measuring the experiences that remain hidden, we are designing policies based on partial truths</a:t>
            </a:r>
            <a:endParaRPr dirty="0">
              <a:latin typeface="Karla" pitchFamily="2" charset="0"/>
            </a:endParaRPr>
          </a:p>
          <a:p>
            <a:r>
              <a:rPr lang="en-US" dirty="0">
                <a:latin typeface="Karla" pitchFamily="2" charset="0"/>
              </a:rPr>
              <a:t>Violetta is </a:t>
            </a:r>
            <a:r>
              <a:rPr dirty="0">
                <a:latin typeface="Karla" pitchFamily="2" charset="0"/>
              </a:rPr>
              <a:t>a chatbot</a:t>
            </a:r>
            <a:r>
              <a:rPr lang="en-US" dirty="0">
                <a:latin typeface="Karla" pitchFamily="2" charset="0"/>
              </a:rPr>
              <a:t> that prevents violence and</a:t>
            </a:r>
            <a:r>
              <a:rPr dirty="0">
                <a:latin typeface="Karla" pitchFamily="2" charset="0"/>
              </a:rPr>
              <a:t> </a:t>
            </a:r>
            <a:r>
              <a:rPr lang="en-US" dirty="0">
                <a:latin typeface="Karla" pitchFamily="2" charset="0"/>
              </a:rPr>
              <a:t>has </a:t>
            </a:r>
            <a:r>
              <a:rPr dirty="0">
                <a:latin typeface="Karla" pitchFamily="2" charset="0"/>
              </a:rPr>
              <a:t>reached </a:t>
            </a:r>
            <a:r>
              <a:rPr lang="en-US" dirty="0">
                <a:latin typeface="Karla" pitchFamily="2" charset="0"/>
              </a:rPr>
              <a:t>3</a:t>
            </a:r>
            <a:r>
              <a:rPr dirty="0">
                <a:latin typeface="Karla" pitchFamily="2" charset="0"/>
              </a:rPr>
              <a:t>00,000+ users</a:t>
            </a:r>
          </a:p>
          <a:p>
            <a:pPr lvl="1"/>
            <a:r>
              <a:rPr dirty="0">
                <a:latin typeface="Karla" pitchFamily="2" charset="0"/>
              </a:rPr>
              <a:t>Most users only spoke up after seeing a paid media campaign</a:t>
            </a:r>
            <a:r>
              <a:rPr lang="en-US" dirty="0">
                <a:latin typeface="Karla" pitchFamily="2" charset="0"/>
              </a:rPr>
              <a:t> and not because they were looking for help</a:t>
            </a:r>
            <a:endParaRPr dirty="0">
              <a:latin typeface="Karla" pitchFamily="2" charset="0"/>
            </a:endParaRPr>
          </a:p>
        </p:txBody>
      </p:sp>
      <p:pic>
        <p:nvPicPr>
          <p:cNvPr id="5" name="Picture 4" descr="A pink letter on a black background&#10;&#10;AI-generated content may be incorrect.">
            <a:extLst>
              <a:ext uri="{FF2B5EF4-FFF2-40B4-BE49-F238E27FC236}">
                <a16:creationId xmlns:a16="http://schemas.microsoft.com/office/drawing/2014/main" id="{BAB20FF3-1427-AFE2-C8BF-DE1435A4F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869" y="4094782"/>
            <a:ext cx="1189820" cy="104109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3283360-CA65-07A6-318E-1F1D5F57FA9A}"/>
              </a:ext>
            </a:extLst>
          </p:cNvPr>
          <p:cNvSpPr/>
          <p:nvPr/>
        </p:nvSpPr>
        <p:spPr>
          <a:xfrm>
            <a:off x="0" y="6639885"/>
            <a:ext cx="9144000" cy="200913"/>
          </a:xfrm>
          <a:prstGeom prst="rect">
            <a:avLst/>
          </a:prstGeom>
          <a:solidFill>
            <a:srgbClr val="015A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Karla" pitchFamily="2" charset="0"/>
              </a:rPr>
              <a:t>Research</a:t>
            </a:r>
            <a:r>
              <a:rPr dirty="0"/>
              <a:t>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>
              <a:latin typeface="Karla" pitchFamily="2" charset="0"/>
            </a:endParaRPr>
          </a:p>
          <a:p>
            <a:pPr marL="0" indent="0" algn="ctr">
              <a:buNone/>
            </a:pPr>
            <a:r>
              <a:rPr dirty="0">
                <a:latin typeface="Karla" pitchFamily="2" charset="0"/>
              </a:rPr>
              <a:t>To what extent can digital support interactions reveal the underreporting of gender-based violence in Mexico, and what role does pai</a:t>
            </a:r>
            <a:r>
              <a:rPr lang="en-US" dirty="0">
                <a:latin typeface="Karla" pitchFamily="2" charset="0"/>
              </a:rPr>
              <a:t>d-</a:t>
            </a:r>
            <a:r>
              <a:rPr dirty="0">
                <a:latin typeface="Karla" pitchFamily="2" charset="0"/>
              </a:rPr>
              <a:t>media play in surfacing these hidden cases?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911DE9-3AF9-0523-B912-E91FAE59D1AD}"/>
              </a:ext>
            </a:extLst>
          </p:cNvPr>
          <p:cNvSpPr/>
          <p:nvPr/>
        </p:nvSpPr>
        <p:spPr>
          <a:xfrm>
            <a:off x="0" y="6639885"/>
            <a:ext cx="9144000" cy="200913"/>
          </a:xfrm>
          <a:prstGeom prst="rect">
            <a:avLst/>
          </a:prstGeom>
          <a:solidFill>
            <a:srgbClr val="015A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rla" pitchFamily="2" charset="0"/>
              </a:rPr>
              <a:t>What This Project Will Deliver</a:t>
            </a:r>
            <a:endParaRPr dirty="0">
              <a:latin typeface="Karla" pitchFamily="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Karla" pitchFamily="2" charset="0"/>
              </a:rPr>
              <a:t>Estimate violence not captured in official records</a:t>
            </a:r>
          </a:p>
          <a:p>
            <a:r>
              <a:rPr lang="en-US" dirty="0">
                <a:latin typeface="Karla" pitchFamily="2" charset="0"/>
              </a:rPr>
              <a:t>Identify patterns and severity using ML</a:t>
            </a:r>
          </a:p>
          <a:p>
            <a:r>
              <a:rPr lang="en-US" dirty="0">
                <a:latin typeface="Karla" pitchFamily="2" charset="0"/>
              </a:rPr>
              <a:t>Measure effect of campaigns on visibility</a:t>
            </a:r>
          </a:p>
          <a:p>
            <a:r>
              <a:rPr lang="en-US" dirty="0">
                <a:latin typeface="Karla" pitchFamily="2" charset="0"/>
              </a:rPr>
              <a:t>Provide evidence to inform public policy</a:t>
            </a:r>
            <a:endParaRPr dirty="0">
              <a:latin typeface="Karl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B84954-7983-8769-07C3-1C32C95AF29C}"/>
              </a:ext>
            </a:extLst>
          </p:cNvPr>
          <p:cNvSpPr/>
          <p:nvPr/>
        </p:nvSpPr>
        <p:spPr>
          <a:xfrm>
            <a:off x="0" y="6639885"/>
            <a:ext cx="9144000" cy="200913"/>
          </a:xfrm>
          <a:prstGeom prst="rect">
            <a:avLst/>
          </a:prstGeom>
          <a:solidFill>
            <a:srgbClr val="015A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256F-FA18-41E9-FCDB-47F78A56B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Karla" pitchFamily="2" charset="0"/>
              </a:rPr>
              <a:t>Methodology: Combining ML, Statistics &amp; Digital Conversations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ADF4A-28C4-7CA4-05EB-56EC8EEAF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Karla" pitchFamily="2" charset="0"/>
              </a:rPr>
              <a:t>Use digital conversation data from a structured chatbot (2020–2024)</a:t>
            </a:r>
          </a:p>
          <a:p>
            <a:r>
              <a:rPr lang="en-US" dirty="0">
                <a:latin typeface="Karla" pitchFamily="2" charset="0"/>
              </a:rPr>
              <a:t>Analyze over 200,000 anonymized user interactions</a:t>
            </a:r>
          </a:p>
          <a:p>
            <a:r>
              <a:rPr lang="en-US" dirty="0">
                <a:latin typeface="Karla" pitchFamily="2" charset="0"/>
              </a:rPr>
              <a:t>Combine machine learning and regression to uncover underreported violence</a:t>
            </a:r>
          </a:p>
          <a:p>
            <a:r>
              <a:rPr lang="en-US" dirty="0">
                <a:latin typeface="Karla" pitchFamily="2" charset="0"/>
              </a:rPr>
              <a:t>Some classifications from Fundación Origen used as ground truth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9AA8B7-9387-8965-ED0E-78A416CC979E}"/>
              </a:ext>
            </a:extLst>
          </p:cNvPr>
          <p:cNvSpPr/>
          <p:nvPr/>
        </p:nvSpPr>
        <p:spPr>
          <a:xfrm>
            <a:off x="0" y="6639885"/>
            <a:ext cx="9144000" cy="200913"/>
          </a:xfrm>
          <a:prstGeom prst="rect">
            <a:avLst/>
          </a:prstGeom>
          <a:solidFill>
            <a:srgbClr val="015A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957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4EEA-4468-5F23-794E-B13CA5926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Karla" pitchFamily="2" charset="0"/>
              </a:rPr>
              <a:t>Predicting Violence Type &amp; Risk with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9429-82CC-6FE7-A338-6EC28223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Karla" pitchFamily="2" charset="0"/>
              </a:rPr>
              <a:t>Input: Chatbot paths, time, region, campaign source</a:t>
            </a:r>
          </a:p>
          <a:p>
            <a:r>
              <a:rPr lang="en-US" dirty="0">
                <a:latin typeface="Karla" pitchFamily="2" charset="0"/>
              </a:rPr>
              <a:t>Label: Type of violence / risk level (from Fundación Origen)</a:t>
            </a:r>
          </a:p>
          <a:p>
            <a:r>
              <a:rPr lang="en-US" dirty="0">
                <a:latin typeface="Karla" pitchFamily="2" charset="0"/>
              </a:rPr>
              <a:t>Models: Random Forest, Logistic Regression, </a:t>
            </a:r>
            <a:r>
              <a:rPr lang="en-US" dirty="0" err="1">
                <a:latin typeface="Karla" pitchFamily="2" charset="0"/>
              </a:rPr>
              <a:t>XGBoost</a:t>
            </a:r>
            <a:endParaRPr lang="en-US" dirty="0">
              <a:latin typeface="Karla" pitchFamily="2" charset="0"/>
            </a:endParaRPr>
          </a:p>
          <a:p>
            <a:r>
              <a:rPr lang="en-US" dirty="0">
                <a:latin typeface="Karla" pitchFamily="2" charset="0"/>
              </a:rPr>
              <a:t>Goal:</a:t>
            </a:r>
          </a:p>
          <a:p>
            <a:pPr lvl="1"/>
            <a:r>
              <a:rPr lang="en-US" dirty="0">
                <a:latin typeface="Karla" pitchFamily="2" charset="0"/>
              </a:rPr>
              <a:t>Automate classification of 100k+ cases</a:t>
            </a:r>
          </a:p>
          <a:p>
            <a:pPr lvl="1"/>
            <a:r>
              <a:rPr lang="en-US" dirty="0">
                <a:latin typeface="Karla" pitchFamily="2" charset="0"/>
              </a:rPr>
              <a:t>Detect high-risk users that didn’t reach formal support</a:t>
            </a:r>
          </a:p>
          <a:p>
            <a:pPr lvl="1"/>
            <a:r>
              <a:rPr lang="en-US" dirty="0">
                <a:latin typeface="Karla" pitchFamily="2" charset="0"/>
              </a:rPr>
              <a:t>Scale measurement of “invisible violence”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5BEDA3-D7B9-8C02-E401-639CC0EC0DFA}"/>
              </a:ext>
            </a:extLst>
          </p:cNvPr>
          <p:cNvSpPr/>
          <p:nvPr/>
        </p:nvSpPr>
        <p:spPr>
          <a:xfrm>
            <a:off x="0" y="6639885"/>
            <a:ext cx="9144000" cy="200913"/>
          </a:xfrm>
          <a:prstGeom prst="rect">
            <a:avLst/>
          </a:prstGeom>
          <a:solidFill>
            <a:srgbClr val="015A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20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3FD13-71B3-B7BE-EE00-1E17D6B5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Karla" pitchFamily="2" charset="0"/>
              </a:rPr>
              <a:t>Regression to Estimate Underreporting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8DD4116-EC64-53EA-ED29-0899F98029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817783"/>
            <a:ext cx="8312227" cy="351964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altLang="en-US" dirty="0">
                <a:latin typeface="Karla" pitchFamily="2" charset="0"/>
              </a:rPr>
              <a:t>Compare chatbot cases vs. official data (INEGI, SESNSP)</a:t>
            </a:r>
          </a:p>
          <a:p>
            <a:r>
              <a:rPr lang="en-US" altLang="en-US" dirty="0">
                <a:latin typeface="Karla" pitchFamily="2" charset="0"/>
              </a:rPr>
              <a:t>Include paid media as explanatory variable</a:t>
            </a:r>
          </a:p>
          <a:p>
            <a:r>
              <a:rPr lang="en-US" altLang="en-US" dirty="0">
                <a:latin typeface="Karla" pitchFamily="2" charset="0"/>
              </a:rPr>
              <a:t>Use regression models </a:t>
            </a:r>
          </a:p>
          <a:p>
            <a:r>
              <a:rPr lang="en-US" altLang="en-US" dirty="0">
                <a:latin typeface="Karla" pitchFamily="2" charset="0"/>
              </a:rPr>
              <a:t>Explore pre/post campaign impact</a:t>
            </a:r>
          </a:p>
          <a:p>
            <a:r>
              <a:rPr lang="en-US" altLang="en-US" dirty="0">
                <a:latin typeface="Karla" pitchFamily="2" charset="0"/>
              </a:rPr>
              <a:t>Goal: Quantify how much violence goes unreported — and when campaigns make it visible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BF4FCAF-B64C-71E4-AFF3-455AD768B6F2}"/>
              </a:ext>
            </a:extLst>
          </p:cNvPr>
          <p:cNvSpPr/>
          <p:nvPr/>
        </p:nvSpPr>
        <p:spPr>
          <a:xfrm>
            <a:off x="0" y="6639885"/>
            <a:ext cx="9144000" cy="200913"/>
          </a:xfrm>
          <a:prstGeom prst="rect">
            <a:avLst/>
          </a:prstGeom>
          <a:solidFill>
            <a:srgbClr val="015A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8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105E3-7B24-8DF8-C43A-67B39353B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rla" pitchFamily="2" charset="0"/>
              </a:rPr>
              <a:t>Ethical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3FA0-BCF4-AB16-7F5B-8CAFA695B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Karla" pitchFamily="2" charset="0"/>
              </a:rPr>
              <a:t>All data used is </a:t>
            </a:r>
            <a:r>
              <a:rPr lang="en-US" dirty="0" err="1">
                <a:latin typeface="Karla" pitchFamily="2" charset="0"/>
              </a:rPr>
              <a:t>anonymised</a:t>
            </a:r>
            <a:r>
              <a:rPr lang="en-US" dirty="0">
                <a:latin typeface="Karla" pitchFamily="2" charset="0"/>
              </a:rPr>
              <a:t> and collected with user consent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Karla" pitchFamily="2" charset="0"/>
              </a:rPr>
              <a:t>The project </a:t>
            </a:r>
            <a:r>
              <a:rPr lang="en-US">
                <a:latin typeface="Karla" pitchFamily="2" charset="0"/>
              </a:rPr>
              <a:t>doesn’t extract personal </a:t>
            </a:r>
            <a:r>
              <a:rPr lang="en-US" dirty="0">
                <a:latin typeface="Karla" pitchFamily="2" charset="0"/>
              </a:rPr>
              <a:t>identifiers or sensitive metadata</a:t>
            </a:r>
          </a:p>
          <a:p>
            <a:pPr>
              <a:lnSpc>
                <a:spcPct val="120000"/>
              </a:lnSpc>
            </a:pPr>
            <a:r>
              <a:rPr lang="en-US" dirty="0" err="1">
                <a:latin typeface="Karla" pitchFamily="2" charset="0"/>
              </a:rPr>
              <a:t>Prioritising</a:t>
            </a:r>
            <a:r>
              <a:rPr lang="en-US" dirty="0">
                <a:latin typeface="Karla" pitchFamily="2" charset="0"/>
              </a:rPr>
              <a:t> lived experience and equity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Karla" pitchFamily="2" charset="0"/>
              </a:rPr>
              <a:t>Aims to amplify marginalized voices often excluded from official data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Karla" pitchFamily="2" charset="0"/>
              </a:rPr>
              <a:t>Models are designed for group-level insight, not individual profiling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Karla" pitchFamily="2" charset="0"/>
              </a:rPr>
              <a:t>The entire analysis is developed with a </a:t>
            </a:r>
            <a:r>
              <a:rPr lang="en-US" b="1" dirty="0">
                <a:latin typeface="Karla" pitchFamily="2" charset="0"/>
              </a:rPr>
              <a:t>gender-sensitive and intersectional perspective</a:t>
            </a:r>
            <a:endParaRPr lang="en-US" dirty="0">
              <a:latin typeface="Karl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D2F553-D76C-4CB4-EB44-C055CAA7E6FA}"/>
              </a:ext>
            </a:extLst>
          </p:cNvPr>
          <p:cNvSpPr/>
          <p:nvPr/>
        </p:nvSpPr>
        <p:spPr>
          <a:xfrm>
            <a:off x="0" y="6639885"/>
            <a:ext cx="9144000" cy="200913"/>
          </a:xfrm>
          <a:prstGeom prst="rect">
            <a:avLst/>
          </a:prstGeom>
          <a:solidFill>
            <a:srgbClr val="015A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2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Karla" pitchFamily="2" charset="0"/>
              </a:rP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Karla" pitchFamily="2" charset="0"/>
              </a:rPr>
              <a:t>Invisible violence can’t be addressed if it’s not measured</a:t>
            </a:r>
          </a:p>
          <a:p>
            <a:r>
              <a:rPr lang="en-US" dirty="0">
                <a:latin typeface="Karla" pitchFamily="2" charset="0"/>
              </a:rPr>
              <a:t>Digital tools allow victims to speak without fear</a:t>
            </a:r>
          </a:p>
          <a:p>
            <a:r>
              <a:rPr lang="en-US" dirty="0">
                <a:latin typeface="Karla" pitchFamily="2" charset="0"/>
              </a:rPr>
              <a:t>Data and ML can reveal what institutions overlook</a:t>
            </a:r>
          </a:p>
          <a:p>
            <a:r>
              <a:rPr lang="en-US" dirty="0">
                <a:latin typeface="Karla" pitchFamily="2" charset="0"/>
              </a:rPr>
              <a:t>We cannot fix what we cannot measure</a:t>
            </a:r>
          </a:p>
          <a:p>
            <a:pPr lvl="1"/>
            <a:r>
              <a:rPr lang="en-US" dirty="0">
                <a:latin typeface="Karla" pitchFamily="2" charset="0"/>
              </a:rPr>
              <a:t>But now, we can start to measure what was previously invisible</a:t>
            </a:r>
            <a:endParaRPr dirty="0">
              <a:latin typeface="Karla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98D764-4A44-00D5-0A4B-AE6DC6F9EE63}"/>
              </a:ext>
            </a:extLst>
          </p:cNvPr>
          <p:cNvSpPr/>
          <p:nvPr/>
        </p:nvSpPr>
        <p:spPr>
          <a:xfrm>
            <a:off x="0" y="6639885"/>
            <a:ext cx="9144000" cy="200913"/>
          </a:xfrm>
          <a:prstGeom prst="rect">
            <a:avLst/>
          </a:prstGeom>
          <a:solidFill>
            <a:srgbClr val="015A6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459</Words>
  <Application>Microsoft Office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Calibri</vt:lpstr>
      <vt:lpstr>Carla</vt:lpstr>
      <vt:lpstr>Karla</vt:lpstr>
      <vt:lpstr>Office Theme</vt:lpstr>
      <vt:lpstr>Estimating the Underreporting of Gender-Based Violence in Mexico</vt:lpstr>
      <vt:lpstr>Motivation</vt:lpstr>
      <vt:lpstr>Research Question</vt:lpstr>
      <vt:lpstr>What This Project Will Deliver</vt:lpstr>
      <vt:lpstr>Methodology: Combining ML, Statistics &amp; Digital Conversations</vt:lpstr>
      <vt:lpstr>Predicting Violence Type &amp; Risk with ML</vt:lpstr>
      <vt:lpstr>Regression to Estimate Underreporting</vt:lpstr>
      <vt:lpstr>Ethical Approach</vt:lpstr>
      <vt:lpstr>Why This Matters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Carla Pilgram</dc:creator>
  <cp:keywords/>
  <dc:description>generated using python-pptx</dc:description>
  <cp:lastModifiedBy>Carla Pilgram</cp:lastModifiedBy>
  <cp:revision>2</cp:revision>
  <dcterms:created xsi:type="dcterms:W3CDTF">2013-01-27T09:14:16Z</dcterms:created>
  <dcterms:modified xsi:type="dcterms:W3CDTF">2025-05-07T14:54:53Z</dcterms:modified>
  <cp:category/>
</cp:coreProperties>
</file>