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99763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428" y="-12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a Rani Rocha Arantes" userId="a74046a6-dac0-41f6-a1ea-fb3bf161279f" providerId="ADAL" clId="{3E2CA345-6D4D-4B4B-A517-5299EE626685}"/>
    <pc:docChg chg="modSld">
      <pc:chgData name="Carla Rani Rocha Arantes" userId="a74046a6-dac0-41f6-a1ea-fb3bf161279f" providerId="ADAL" clId="{3E2CA345-6D4D-4B4B-A517-5299EE626685}" dt="2022-10-26T19:57:07.864" v="6" actId="1076"/>
      <pc:docMkLst>
        <pc:docMk/>
      </pc:docMkLst>
      <pc:sldChg chg="modSp mod">
        <pc:chgData name="Carla Rani Rocha Arantes" userId="a74046a6-dac0-41f6-a1ea-fb3bf161279f" providerId="ADAL" clId="{3E2CA345-6D4D-4B4B-A517-5299EE626685}" dt="2022-10-26T19:57:07.864" v="6" actId="1076"/>
        <pc:sldMkLst>
          <pc:docMk/>
          <pc:sldMk cId="266282799" sldId="256"/>
        </pc:sldMkLst>
        <pc:picChg chg="mod">
          <ac:chgData name="Carla Rani Rocha Arantes" userId="a74046a6-dac0-41f6-a1ea-fb3bf161279f" providerId="ADAL" clId="{3E2CA345-6D4D-4B4B-A517-5299EE626685}" dt="2022-10-26T19:56:53.495" v="3" actId="1076"/>
          <ac:picMkLst>
            <pc:docMk/>
            <pc:sldMk cId="266282799" sldId="256"/>
            <ac:picMk id="7" creationId="{12568647-8072-469C-ABD1-D75CBE01B91C}"/>
          </ac:picMkLst>
        </pc:picChg>
        <pc:picChg chg="mod">
          <ac:chgData name="Carla Rani Rocha Arantes" userId="a74046a6-dac0-41f6-a1ea-fb3bf161279f" providerId="ADAL" clId="{3E2CA345-6D4D-4B4B-A517-5299EE626685}" dt="2022-10-26T19:56:48.547" v="2" actId="1076"/>
          <ac:picMkLst>
            <pc:docMk/>
            <pc:sldMk cId="266282799" sldId="256"/>
            <ac:picMk id="9" creationId="{F5F84FDB-7B57-407E-9046-0E4CA6B35EFF}"/>
          </ac:picMkLst>
        </pc:picChg>
        <pc:picChg chg="mod">
          <ac:chgData name="Carla Rani Rocha Arantes" userId="a74046a6-dac0-41f6-a1ea-fb3bf161279f" providerId="ADAL" clId="{3E2CA345-6D4D-4B4B-A517-5299EE626685}" dt="2022-10-26T19:57:04.465" v="5" actId="1076"/>
          <ac:picMkLst>
            <pc:docMk/>
            <pc:sldMk cId="266282799" sldId="256"/>
            <ac:picMk id="11" creationId="{1235B1F3-E530-4CAA-A32D-4503B2FD6398}"/>
          </ac:picMkLst>
        </pc:picChg>
        <pc:picChg chg="mod">
          <ac:chgData name="Carla Rani Rocha Arantes" userId="a74046a6-dac0-41f6-a1ea-fb3bf161279f" providerId="ADAL" clId="{3E2CA345-6D4D-4B4B-A517-5299EE626685}" dt="2022-10-26T19:56:57.478" v="4" actId="1076"/>
          <ac:picMkLst>
            <pc:docMk/>
            <pc:sldMk cId="266282799" sldId="256"/>
            <ac:picMk id="13" creationId="{221DDE51-9793-4319-B55A-F51761014116}"/>
          </ac:picMkLst>
        </pc:picChg>
        <pc:picChg chg="mod">
          <ac:chgData name="Carla Rani Rocha Arantes" userId="a74046a6-dac0-41f6-a1ea-fb3bf161279f" providerId="ADAL" clId="{3E2CA345-6D4D-4B4B-A517-5299EE626685}" dt="2022-10-26T19:57:07.864" v="6" actId="1076"/>
          <ac:picMkLst>
            <pc:docMk/>
            <pc:sldMk cId="266282799" sldId="256"/>
            <ac:picMk id="15" creationId="{9F6C4B2F-7596-463A-A3C3-275232C11D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5891626"/>
            <a:ext cx="9179799" cy="1253324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18908198"/>
            <a:ext cx="8099822" cy="8691601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3ED6-D662-4BAA-ACB0-C3716CC60AE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2DEA-C3AE-494F-8ADA-438159C2C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84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3ED6-D662-4BAA-ACB0-C3716CC60AE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2DEA-C3AE-494F-8ADA-438159C2C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88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1916653"/>
            <a:ext cx="2328699" cy="3050811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1916653"/>
            <a:ext cx="6851100" cy="3050811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3ED6-D662-4BAA-ACB0-C3716CC60AE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2DEA-C3AE-494F-8ADA-438159C2C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65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3ED6-D662-4BAA-ACB0-C3716CC60AE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2DEA-C3AE-494F-8ADA-438159C2C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8974945"/>
            <a:ext cx="9314796" cy="14974888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4091502"/>
            <a:ext cx="9314796" cy="7874940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3ED6-D662-4BAA-ACB0-C3716CC60AE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2DEA-C3AE-494F-8ADA-438159C2C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27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9583264"/>
            <a:ext cx="4589899" cy="228415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9583264"/>
            <a:ext cx="4589899" cy="228415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3ED6-D662-4BAA-ACB0-C3716CC60AE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2DEA-C3AE-494F-8ADA-438159C2C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28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916661"/>
            <a:ext cx="9314796" cy="695828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8824938"/>
            <a:ext cx="4568805" cy="4324966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13149904"/>
            <a:ext cx="4568805" cy="193415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8824938"/>
            <a:ext cx="4591306" cy="4324966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13149904"/>
            <a:ext cx="4591306" cy="193415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3ED6-D662-4BAA-ACB0-C3716CC60AE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2DEA-C3AE-494F-8ADA-438159C2C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25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3ED6-D662-4BAA-ACB0-C3716CC60AE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2DEA-C3AE-494F-8ADA-438159C2C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54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3ED6-D662-4BAA-ACB0-C3716CC60AE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2DEA-C3AE-494F-8ADA-438159C2C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29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399982"/>
            <a:ext cx="3483205" cy="8399939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5183304"/>
            <a:ext cx="5467380" cy="25583147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10799922"/>
            <a:ext cx="3483205" cy="20008190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3ED6-D662-4BAA-ACB0-C3716CC60AE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2DEA-C3AE-494F-8ADA-438159C2C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87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399982"/>
            <a:ext cx="3483205" cy="8399939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5183304"/>
            <a:ext cx="5467380" cy="25583147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10799922"/>
            <a:ext cx="3483205" cy="20008190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3ED6-D662-4BAA-ACB0-C3716CC60AE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2DEA-C3AE-494F-8ADA-438159C2C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08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1916661"/>
            <a:ext cx="9314796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9583264"/>
            <a:ext cx="9314796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33366432"/>
            <a:ext cx="2429947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03ED6-D662-4BAA-ACB0-C3716CC60AE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33366432"/>
            <a:ext cx="364492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33366432"/>
            <a:ext cx="2429947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E2DEA-C3AE-494F-8ADA-438159C2C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22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1CFEC62-5D0A-49A7-8463-71A7E21C1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7786"/>
            <a:ext cx="10799763" cy="59550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2568647-8072-469C-ABD1-D75CBE01B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88712"/>
            <a:ext cx="10799763" cy="23513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5F84FDB-7B57-407E-9046-0E4CA6B35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240001"/>
            <a:ext cx="10799763" cy="734871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235B1F3-E530-4CAA-A32D-4503B2FD6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" y="23242480"/>
            <a:ext cx="10799763" cy="376108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21DDE51-9793-4319-B55A-F517610141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" y="16940012"/>
            <a:ext cx="10799763" cy="677795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F6C4B2F-7596-463A-A3C3-275232C11D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1" y="27007430"/>
            <a:ext cx="10799763" cy="560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2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Carla Rani Rocha Arantes</dc:creator>
  <cp:lastModifiedBy>Carla Rani Rocha Arantes</cp:lastModifiedBy>
  <cp:revision>1</cp:revision>
  <dcterms:created xsi:type="dcterms:W3CDTF">2022-10-26T19:43:30Z</dcterms:created>
  <dcterms:modified xsi:type="dcterms:W3CDTF">2022-10-26T19:57:13Z</dcterms:modified>
</cp:coreProperties>
</file>