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F3"/>
    <a:srgbClr val="FDC600"/>
    <a:srgbClr val="DAA520"/>
    <a:srgbClr val="B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610C-F616-491E-ABBD-EF3C1EB8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4840AC-522C-40C1-BBF4-999C53C3E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CC7B7-BAE9-4E51-AE62-53FCD973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C2FBC-47FF-4A75-A8BA-61DBAF7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DA9C5-EE85-45F4-A09D-52DE9A7E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6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1DDE-DDF7-4D45-88BF-EEBB6B89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579CE3-3889-4B14-A5A3-C2DD2516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6C9BB-6E75-4028-A686-4D515BD2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7E8C1-70A2-4B55-939E-B9F0753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18B32-213C-4576-9C59-601EE06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008FC-7BFB-4E16-8556-926FC1F46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CA9AC-0851-41B5-A39F-C53F7641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290AD-309D-4F0F-AE27-A62A7B57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D06F0-6DC6-4139-86B5-C3D6683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83064-A832-4D65-9508-D3D3472C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4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BC5A0-03F8-43FB-93EE-27917EB7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C37AA-A786-499B-96F7-A4E34AAF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0F696-9BFE-44BD-897E-FC18B865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B356F-FE3D-474E-B61B-D9726B2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7CFD4-471C-431C-BC40-FEC4CB43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7ED3-B469-4119-8A26-4ABF551F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C2824-609A-4CA4-8401-BBA158C5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FD0D8-B35A-4A85-A51F-A6E63540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87648-30B5-4EC3-9024-34A14FB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0DC13-5E3A-4FA4-AD17-59DFBD7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3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ED38-C682-4D73-9D60-B26FE290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B65F3-BD2F-4A72-85D4-D20C41B6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5D895-831E-4CFC-B96F-252CA807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38A54-8A7E-465F-A4AC-A012699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0B92E0-344B-42AD-9848-0EBE991D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6D1B6-97D3-436E-812C-F2CDE5F9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62D7-E147-4278-9830-CFB34C7E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B5693-6ACF-4D7A-A1AE-A42F4F81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8112B-2490-4630-A414-738F2E8E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3F33C3-A15A-4E91-8D84-7D58171B8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8888AB-046D-44D5-AE36-3B139FAD0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45EBE-AE77-497E-91DF-DE9DFC60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9785CE-74EA-450F-A111-9521CD49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14425-4AD1-40C2-B3B5-DC5839E2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51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D983-1163-499C-A832-EB3DA3E7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533057-F48A-4622-AB15-D637F41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7CFC27-FB89-41E2-B72E-7A8B6748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4C1BE-E6EC-44F8-BB42-3869720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66E329-179A-4706-AB18-8CFB5DD5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0F7B93-C9F6-40BB-8E12-85A3929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FAA95-D0D4-46E2-853E-7900834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E1A7-D8BE-4845-A007-919C2B45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19444-312B-4334-9E54-CEA70ADA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1948C-EA11-468D-944C-769DA543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3DB56-C7DF-458C-BC73-7F2DABE9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F22CA-51F2-4E65-87DF-783B5725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7838A-B66E-4AB8-8665-BC22A450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46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08A0-DCBD-45C5-B13A-D69271E8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2CF150-815E-4E5F-B91A-7F290A6F9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D65AB-14F5-4584-B03C-9E4B3E4E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6FEE72-C008-4488-BE50-D0D03EE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967DCB-D74C-46EF-BE85-25D7175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19F497-2B04-43A2-99E4-66B706C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E34824-2C50-4936-9037-5EC8DBA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CF254-001B-4B11-8F24-AE730829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DDA2BF-5A03-4902-BDDF-BC21D3F2C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5B9F-7BDD-4073-8207-97A1790B9AC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1C438-BF2E-45A5-92EC-6C141D36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D861C-831C-447D-BB4D-7C8F7B02E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6E2-C2E7-4302-B3F9-94D4C96B1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7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2F12-12F8-402A-A6A6-2AE20431F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rgbClr val="F7F4F3"/>
          </a:solidFill>
        </p:spPr>
        <p:txBody>
          <a:bodyPr anchor="ctr">
            <a:noAutofit/>
          </a:bodyPr>
          <a:lstStyle/>
          <a:p>
            <a:r>
              <a:rPr lang="en-US" sz="20900" dirty="0">
                <a:solidFill>
                  <a:srgbClr val="B2B6BD"/>
                </a:solidFill>
                <a:latin typeface="Nothing You Could Do" panose="02000000000000000000" pitchFamily="2" charset="0"/>
              </a:rPr>
              <a:t>Only</a:t>
            </a:r>
            <a:r>
              <a:rPr lang="en-US" sz="20900" dirty="0">
                <a:latin typeface="Nothing You Could Do" panose="02000000000000000000" pitchFamily="2" charset="0"/>
              </a:rPr>
              <a:t> </a:t>
            </a:r>
            <a:r>
              <a:rPr lang="en-US" sz="20900" dirty="0">
                <a:solidFill>
                  <a:srgbClr val="DAA520"/>
                </a:solidFill>
                <a:latin typeface="Nothing You Could Do" panose="02000000000000000000" pitchFamily="2" charset="0"/>
              </a:rPr>
              <a:t>Art</a:t>
            </a:r>
            <a:endParaRPr lang="pt-BR" sz="20900" dirty="0">
              <a:solidFill>
                <a:srgbClr val="DAA520"/>
              </a:solidFill>
              <a:latin typeface="Nothing You Could D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8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Nothing You Could Do</vt:lpstr>
      <vt:lpstr>Tema do Office</vt:lpstr>
      <vt:lpstr>Only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Art</dc:title>
  <dc:creator>Carla Rani Rocha Arantes</dc:creator>
  <cp:lastModifiedBy>Carla Rani Rocha Arantes</cp:lastModifiedBy>
  <cp:revision>1</cp:revision>
  <dcterms:created xsi:type="dcterms:W3CDTF">2022-10-26T20:29:01Z</dcterms:created>
  <dcterms:modified xsi:type="dcterms:W3CDTF">2022-10-26T20:45:35Z</dcterms:modified>
</cp:coreProperties>
</file>