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E1C1F-F030-434E-9783-5E3FB8917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3FFEBD-0CE1-4E71-9A0E-8E7F7121A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9A5DC-4BE9-4E18-A148-23171034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5A5F0-59CD-4D2B-9431-8E43E436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E595B-0ECE-421A-8BC0-8EAFB7AB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04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0B533-1640-4A3B-AAD8-9296EF0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E89CF4-35BB-42D8-859C-453E8C10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07FBA-BF99-4B56-B832-8177EF3C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B8ADA4-47DE-42B0-900D-FA0FEDF1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A33160-F134-4E65-A150-5E9B7D89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95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89D4EE-945B-4746-963E-6341A144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043C0D-2FD5-4FFA-9E8F-AE86B1461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B2CA8-636C-4515-95C1-35A6B5B0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0C2F2-CBE0-4B3B-9F28-4495E3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B7B98-52DA-49B5-8967-3BC875F6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5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3A590-3744-45DD-B190-030E574B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7DD316-0A91-40F0-9B80-6C942DA1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A7BE2-5F10-405F-A5F3-4A4C27B5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1EF97-63F9-4EB5-B4FE-0BC80AF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8E92EB-6FFA-44CA-9EBD-40D2AD46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FAF5-9F3B-4086-8ED2-0A5CB457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211823-CF3E-4BF6-B532-F1AD429B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883E92-49AC-44DD-970E-942F89C6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226BD4-F153-4FB8-B6A6-8F898406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D5FD4-A9AC-4EF4-B664-C262EF77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9FAD6-3798-4BE7-BD6A-04CD6C3E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6E7C0-0E40-42AC-832A-E5687670C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88FFE9-0BA4-46F8-9BD8-D3258C735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C4628-86A1-437B-B2A3-71E115BB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F8C05D-A701-400B-B66C-2A189C72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83FA8C-FC64-4497-A0AF-B6B1C08C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60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64A04-A8A9-4E8E-91B9-F1DF7A3C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EC0671-5462-4F12-ADA4-C815DD3A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E269EF-FB5D-48F5-8E9F-D7A85CB6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EA57E5-B387-4875-9F0E-32B21D728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CF980C-919C-4444-B6F6-77AA0E827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38D3E7-81B1-43B1-93AF-29EF8FA7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A052E0-38FC-4E29-AB58-38EB1429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85A0DC-D6AC-4C99-9995-C53C9173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0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44340-440B-43C9-B603-18C4B510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89F17B-0152-402D-9F13-BA6E6AE5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3876AC-BE58-48EB-B5EF-953E3E03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FFB3B-5A08-4D6B-BDD2-79C013F7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68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F4E72D-3F80-416D-A3EA-88D806CA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CC7748-1D46-4BAE-9709-0EC272E2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BEA99E-D096-4ED2-94D1-895DAAE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95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CAB83-9548-4D85-B75A-E02DEE49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08882-C18B-415A-9F38-F50753CF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AC2F60-F7DB-4CBE-8D1D-3C19D544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C90721-66B4-4836-A0E9-B40EBF7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D6A3D3-E7D0-4CAF-9509-E1405E2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CE3C66-F4BF-4539-999F-153A45D3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5A0C7-C937-4CCF-8736-85397ABA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F155A4-8529-4A7D-B5AB-6006BF39C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F6254A-F32A-4C48-8727-13870155A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0D4F97-3499-42D2-A9DC-A2D2F67E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908B7C-BEF4-4F45-B8B3-A5F78C9E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089D7A-3D03-48C0-AFCE-1618BA00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43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A5C29F-D767-48D2-B21F-D932DA18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27EABE-100B-4C0A-B06A-6EBECE48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9DA69-A3ED-4B8C-8BA5-F4210CE5B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1228-BAF1-4F52-905C-D8B1D951C5CB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4DCCF2-5F61-4713-9EA5-5FF9C9F27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E55D-6199-4349-96C1-025E7C73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4D35-2C08-447D-92F2-C170E1CAED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6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C691D12-000A-4DFB-B832-01E26F9AA056}"/>
              </a:ext>
            </a:extLst>
          </p:cNvPr>
          <p:cNvSpPr/>
          <p:nvPr/>
        </p:nvSpPr>
        <p:spPr>
          <a:xfrm>
            <a:off x="1174459" y="383797"/>
            <a:ext cx="3045203" cy="304520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84ABA1-64AD-4A73-B546-4CD4D42EC471}"/>
              </a:ext>
            </a:extLst>
          </p:cNvPr>
          <p:cNvSpPr/>
          <p:nvPr/>
        </p:nvSpPr>
        <p:spPr>
          <a:xfrm>
            <a:off x="1174458" y="3686261"/>
            <a:ext cx="3045203" cy="304520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198828-A240-4C60-B023-884FCF52E376}"/>
              </a:ext>
            </a:extLst>
          </p:cNvPr>
          <p:cNvSpPr/>
          <p:nvPr/>
        </p:nvSpPr>
        <p:spPr>
          <a:xfrm>
            <a:off x="5816367" y="262154"/>
            <a:ext cx="3045203" cy="304520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32C08C-E548-4B03-BA97-8D53464575C7}"/>
              </a:ext>
            </a:extLst>
          </p:cNvPr>
          <p:cNvSpPr/>
          <p:nvPr/>
        </p:nvSpPr>
        <p:spPr>
          <a:xfrm>
            <a:off x="5816368" y="3550643"/>
            <a:ext cx="3045203" cy="304520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0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2023-10-25T17:13:54Z</dcterms:created>
  <dcterms:modified xsi:type="dcterms:W3CDTF">2023-10-25T20:21:08Z</dcterms:modified>
</cp:coreProperties>
</file>