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0d155a1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0d155a1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b0d155a1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b0d155a1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b0d155a1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b0d155a1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b0d155a1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b0d155a1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b0d155a1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b0d155a1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b0d155a1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b0d155a1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40375" y="76200"/>
            <a:ext cx="3451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</a:rPr>
              <a:t>Laboratório de Multimédia 5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000000"/>
                </a:solidFill>
              </a:rPr>
              <a:t>Docente: Telmo Silva</a:t>
            </a:r>
            <a:endParaRPr sz="13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00">
                <a:solidFill>
                  <a:srgbClr val="F3F3F3"/>
                </a:solidFill>
              </a:rPr>
              <a:t>Contextualização</a:t>
            </a:r>
            <a:endParaRPr sz="4100">
              <a:solidFill>
                <a:srgbClr val="F3F3F3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90225" y="1320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MARVEL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Marvel Memory Game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Characters (informações)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YOUTUBE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Trailers Marvel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95" y="0"/>
            <a:ext cx="289191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00">
                <a:solidFill>
                  <a:srgbClr val="FFFFFF"/>
                </a:solidFill>
              </a:rPr>
              <a:t>API’S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MARVEL 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ApiKey - acesso a 2 chaves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Characters 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pt-BR">
                <a:solidFill>
                  <a:srgbClr val="FFFFFF"/>
                </a:solidFill>
              </a:rPr>
              <a:t>Imagens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pt-BR">
                <a:solidFill>
                  <a:srgbClr val="FFFFFF"/>
                </a:solidFill>
              </a:rPr>
              <a:t>Nome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pt-BR">
                <a:solidFill>
                  <a:srgbClr val="FFFFFF"/>
                </a:solidFill>
              </a:rPr>
              <a:t>Descrição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YOUTUBE 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ApiKey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maxresults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Query q=Marvel-official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type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name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video_id</a:t>
            </a:r>
            <a:endParaRPr>
              <a:solidFill>
                <a:srgbClr val="FFFFFF"/>
              </a:solidFill>
            </a:endParaRPr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description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062" y="0"/>
            <a:ext cx="2752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3F3F3"/>
                </a:solidFill>
              </a:rPr>
              <a:t>Exemplo API MARVEL</a:t>
            </a:r>
            <a:endParaRPr sz="4100">
              <a:solidFill>
                <a:srgbClr val="F3F3F3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API MARVEL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Marvel Memory Game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Characters (informações)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API YOUTUBE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Trailers Marvel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60651"/>
            <a:ext cx="9144000" cy="38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4627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620">
                <a:solidFill>
                  <a:srgbClr val="FFFFFF"/>
                </a:solidFill>
              </a:rPr>
              <a:t>Estrutura</a:t>
            </a:r>
            <a:endParaRPr sz="4620">
              <a:solidFill>
                <a:srgbClr val="FFFF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t="18320" r="23112"/>
          <a:stretch/>
        </p:blipFill>
        <p:spPr>
          <a:xfrm>
            <a:off x="4950201" y="0"/>
            <a:ext cx="419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FFFFF"/>
                </a:solidFill>
              </a:rPr>
              <a:t>IDEIAS ABANDONADAS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Acesso à API do Spotify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Aplicação dos resultados das Api’s em conjunto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Utilização do search do utilizador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250" y="2494800"/>
            <a:ext cx="9292298" cy="57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8575" y="0"/>
            <a:ext cx="9750772" cy="52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-75925" y="3808550"/>
            <a:ext cx="73356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rgbClr val="FFFFFF"/>
                </a:solidFill>
              </a:rPr>
              <a:t>Obrigada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Carla Oliveira nº92579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Cristina Meireles nº92583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Apresentação no Ecrã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Apresentação do PowerPoint</vt:lpstr>
      <vt:lpstr>Contextualização</vt:lpstr>
      <vt:lpstr>API’S</vt:lpstr>
      <vt:lpstr>Exemplo API MARVEL</vt:lpstr>
      <vt:lpstr>Estrutura</vt:lpstr>
      <vt:lpstr>IDEIAS ABANDONADAS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Carla Oliveira</cp:lastModifiedBy>
  <cp:revision>1</cp:revision>
  <dcterms:modified xsi:type="dcterms:W3CDTF">2021-01-21T17:04:59Z</dcterms:modified>
</cp:coreProperties>
</file>