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26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190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493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67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836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2954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668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119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21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372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21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995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523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952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781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834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69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28E7-A74D-458A-9CC3-A9B946030E69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1D1CF-6B8C-455B-9026-8C3E28F649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08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97155" y="1308538"/>
            <a:ext cx="11453108" cy="405173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APLICACIONES HIBRIDAS  </a:t>
            </a:r>
          </a:p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SITIOS WEB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67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8686" y="1040525"/>
            <a:ext cx="10980142" cy="14031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 Qué son aplicaciones  hibridas ?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8686" y="2989881"/>
            <a:ext cx="73099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800" dirty="0"/>
              <a:t>Las aplicaciones híbridas son aplicaciones móviles diseñadas en un lenguaje de programación web ya sea HTML5, CSS o JavaScript, junto con un framework que permite adaptar la vista web a cualquier vista de un dispositivo móvil.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31" y="2834963"/>
            <a:ext cx="4002471" cy="29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8685" y="1040525"/>
            <a:ext cx="11122031" cy="165537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¿Por qué se crean aplicaciones hibridas?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5780" y="2974115"/>
            <a:ext cx="104788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GT" sz="2800" dirty="0"/>
              <a:t>Su creación es mucho más sencilla y económica.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GT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GT" sz="2800" dirty="0"/>
              <a:t>El código base con el que se crea la app puede utilizarse en múltiples plataformas.  </a:t>
            </a:r>
            <a:endParaRPr lang="es-GT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GT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GT" sz="2800" dirty="0"/>
              <a:t>No necesitas de permisos externos para publicarla en las tiendas de aplicaciones.</a:t>
            </a:r>
          </a:p>
        </p:txBody>
      </p:sp>
    </p:spTree>
    <p:extLst>
      <p:ext uri="{BB962C8B-B14F-4D97-AF65-F5344CB8AC3E}">
        <p14:creationId xmlns:p14="http://schemas.microsoft.com/office/powerpoint/2010/main" val="25753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62066" y="441435"/>
            <a:ext cx="8709908" cy="1813034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s-ES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Sitios web</a:t>
            </a:r>
            <a:endParaRPr lang="es-ES" sz="40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48" y="2864808"/>
            <a:ext cx="715754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8686" y="1040525"/>
            <a:ext cx="10980142" cy="14031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 Qué es un sitio web?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8686" y="2813070"/>
            <a:ext cx="81612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Un sitio web</a:t>
            </a:r>
            <a:r>
              <a:rPr lang="es-GT" sz="2400" dirty="0" smtClean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,​</a:t>
            </a:r>
            <a:r>
              <a:rPr lang="es-GT" sz="2400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 </a:t>
            </a:r>
            <a:r>
              <a:rPr lang="es-GT" sz="2400" dirty="0" smtClean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portal o</a:t>
            </a:r>
            <a:r>
              <a:rPr lang="es-GT" sz="2400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 cibersitio, es una </a:t>
            </a:r>
            <a:r>
              <a:rPr lang="es-GT" sz="2400" dirty="0" smtClean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colección </a:t>
            </a:r>
            <a:r>
              <a:rPr lang="es-GT" sz="2400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de </a:t>
            </a:r>
            <a:r>
              <a:rPr lang="es-GT" sz="2400" dirty="0" smtClean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paginas </a:t>
            </a:r>
            <a:r>
              <a:rPr lang="es-GT" sz="2400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web relacionadas y comunes a un dominio de internet o subdominio en la </a:t>
            </a:r>
            <a:r>
              <a:rPr lang="es-GT" sz="2400" dirty="0" smtClean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Word </a:t>
            </a:r>
            <a:r>
              <a:rPr lang="es-GT" sz="2400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Wide Web dentro de Internet</a:t>
            </a:r>
            <a:r>
              <a:rPr lang="es-GT" sz="2400" dirty="0" smtClean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.</a:t>
            </a:r>
            <a:r>
              <a:rPr lang="es-GT" sz="2400" dirty="0" smtClean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</a:p>
          <a:p>
            <a:r>
              <a:rPr lang="es-GT" sz="2400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Un sitio web es el conjunto de archivos electrónicos y páginas web referentes a un tema en particular, que incluye una página inicial de bienvenida, generalmente denominada </a:t>
            </a:r>
            <a:r>
              <a:rPr lang="es-GT" sz="2400" i="1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home page</a:t>
            </a:r>
            <a:r>
              <a:rPr lang="es-GT" sz="2400" dirty="0"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, con un nombre de dominio y dirección en Internet específicos. </a:t>
            </a:r>
          </a:p>
        </p:txBody>
      </p:sp>
      <p:pic>
        <p:nvPicPr>
          <p:cNvPr id="4098" name="Picture 2" descr="Resultado de imagen para sitios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1" y="2940270"/>
            <a:ext cx="2956033" cy="27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7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1748" y="346842"/>
            <a:ext cx="10980142" cy="14031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s-E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Tipos de sitios web</a:t>
            </a:r>
            <a:endParaRPr lang="es-E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1748" y="2228984"/>
            <a:ext cx="10399988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G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Sitio archivo: usado para preservar contenido electrónico valioso amenazado de extinción.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G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G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Sitio weblog. sitio usado para registrar lecturas en línea o para exponer contenidos en </a:t>
            </a:r>
            <a:r>
              <a:rPr lang="es-GT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línea</a:t>
            </a:r>
            <a:r>
              <a:rPr lang="es-G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G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G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Sitio de empresa: usado para promocionar una empresa o servicio, los cuales pueden ser fabricados por empresas dedicadas.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G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G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Sitio de comercio electrónico: para comprar bienes, como Amazon.com.</a:t>
            </a:r>
          </a:p>
        </p:txBody>
      </p:sp>
    </p:spTree>
    <p:extLst>
      <p:ext uri="{BB962C8B-B14F-4D97-AF65-F5344CB8AC3E}">
        <p14:creationId xmlns:p14="http://schemas.microsoft.com/office/powerpoint/2010/main" val="2006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28</TotalTime>
  <Words>109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Adobe Fangsong Std R</vt:lpstr>
      <vt:lpstr>Adobe Gothic Std B</vt:lpstr>
      <vt:lpstr>Arial</vt:lpstr>
      <vt:lpstr>Calibri</vt:lpstr>
      <vt:lpstr>Century Gothic</vt:lpstr>
      <vt:lpstr>Symbol</vt:lpstr>
      <vt:lpstr>Times New Roman</vt:lpstr>
      <vt:lpstr>Wingdings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5</cp:revision>
  <dcterms:created xsi:type="dcterms:W3CDTF">2019-05-30T13:48:04Z</dcterms:created>
  <dcterms:modified xsi:type="dcterms:W3CDTF">2019-05-30T14:16:41Z</dcterms:modified>
</cp:coreProperties>
</file>