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15/08/2019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74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15/08/2019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57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15/08/2019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431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15/08/2019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39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15/08/2019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32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15/08/2019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475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15/08/2019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67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15/08/2019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945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15/08/2019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27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15/08/2019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21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15/08/2019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31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15/08/2019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40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15/08/2019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57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15/08/2019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1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15/08/2019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19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15/08/2019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84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15/08/2019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09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D89838-6487-4CB2-BF08-22AA628220F3}" type="datetimeFigureOut">
              <a:rPr lang="es-ES" smtClean="0"/>
              <a:t>15/08/2019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80919" y="507912"/>
            <a:ext cx="917418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cap="none" spc="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Seminario 2019</a:t>
            </a:r>
            <a:endParaRPr lang="es-ES" sz="9600" b="1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92D05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69" y="2077572"/>
            <a:ext cx="5691352" cy="4250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138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Liceo Compu-Market</dc:creator>
  <cp:lastModifiedBy>Liceo Compu-Market</cp:lastModifiedBy>
  <cp:revision>2</cp:revision>
  <dcterms:created xsi:type="dcterms:W3CDTF">2019-08-15T18:05:01Z</dcterms:created>
  <dcterms:modified xsi:type="dcterms:W3CDTF">2019-08-15T19:11:11Z</dcterms:modified>
</cp:coreProperties>
</file>