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Felipe" initials="DF" lastIdx="1" clrIdx="0">
    <p:extLst>
      <p:ext uri="{19B8F6BF-5375-455C-9EA6-DF929625EA0E}">
        <p15:presenceInfo xmlns:p15="http://schemas.microsoft.com/office/powerpoint/2012/main" userId="02c2a4408ff12d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600" u="none" dirty="0"/>
              <a:t>N°1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N°1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SÉ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 formatCode="0%">
                  <c:v>0.24</c:v>
                </c:pt>
                <c:pt idx="1">
                  <c:v>0</c:v>
                </c:pt>
                <c:pt idx="2" formatCode="0%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F-48B6-8FE4-3EB8272AE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5242031512168162"/>
          <c:y val="0.30959263333884307"/>
          <c:w val="0.18113834930022019"/>
          <c:h val="0.3343561420004823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600" dirty="0"/>
              <a:t>N°2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N°2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SÉ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5-4E4A-8202-C9AA5E26C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600" dirty="0"/>
              <a:t>N°3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N°3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SÉ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7</c:v>
                </c:pt>
                <c:pt idx="1">
                  <c:v>14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0-451A-A75E-C0004F51D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600" dirty="0"/>
              <a:t>N°4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N°4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SÉ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4-4B35-9ECB-E65B90015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600" dirty="0"/>
              <a:t>N°5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N°5</c:v>
                </c:pt>
              </c:strCache>
            </c:strRef>
          </c:tx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NO SÉ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3-416E-A044-FD3438A3A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FE93-95C0-41A7-AD59-F2518B55F5DF}" type="datetimeFigureOut">
              <a:rPr lang="es-GT" smtClean="0"/>
              <a:t>17/08/2019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00E64-66B9-4B86-A69F-F4F24C108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65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0E64-66B9-4B86-A69F-F4F24C108BDA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582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7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5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43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39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2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4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67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4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1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8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0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838-6487-4CB2-BF08-22AA628220F3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0919" y="507912"/>
            <a:ext cx="91741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Seminario 2019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9" y="2077572"/>
            <a:ext cx="5691352" cy="425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383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14783" y="188640"/>
            <a:ext cx="93515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¿Se necesita un buen presupuesto económico </a:t>
            </a:r>
          </a:p>
          <a:p>
            <a:pPr algn="ctr"/>
            <a:r>
              <a:rPr lang="es-E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para sobresalir como estudiante?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513789" y="4173496"/>
            <a:ext cx="4752528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C00000"/>
                </a:solidFill>
                <a:latin typeface="Arial Black" pitchFamily="34" charset="0"/>
              </a:rPr>
              <a:t>Análisis: Hubo un mayor debate respecto a la pregunta N°3; los alumnos tuvieron una postura más amplia referida a la segunda opción de respuesta. Quizá creen que no es necesario tener estabilidad económica para tener una educación de calidad. </a:t>
            </a:r>
          </a:p>
        </p:txBody>
      </p:sp>
      <p:graphicFrame>
        <p:nvGraphicFramePr>
          <p:cNvPr id="6" name="5 Gráfico"/>
          <p:cNvGraphicFramePr/>
          <p:nvPr>
            <p:extLst>
              <p:ext uri="{D42A27DB-BD31-4B8C-83A1-F6EECF244321}">
                <p14:modId xmlns:p14="http://schemas.microsoft.com/office/powerpoint/2010/main" val="1891675545"/>
              </p:ext>
            </p:extLst>
          </p:nvPr>
        </p:nvGraphicFramePr>
        <p:xfrm>
          <a:off x="2416898" y="1265858"/>
          <a:ext cx="496855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5 CuadroTexto">
            <a:extLst>
              <a:ext uri="{FF2B5EF4-FFF2-40B4-BE49-F238E27FC236}">
                <a16:creationId xmlns:a16="http://schemas.microsoft.com/office/drawing/2014/main" id="{F1795653-7566-4176-9B3E-CE8105977FDB}"/>
              </a:ext>
            </a:extLst>
          </p:cNvPr>
          <p:cNvSpPr txBox="1"/>
          <p:nvPr/>
        </p:nvSpPr>
        <p:spPr>
          <a:xfrm>
            <a:off x="8962061" y="2555097"/>
            <a:ext cx="2304256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28% SI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56% NO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16% NO SÉ</a:t>
            </a:r>
          </a:p>
        </p:txBody>
      </p:sp>
    </p:spTree>
    <p:extLst>
      <p:ext uri="{BB962C8B-B14F-4D97-AF65-F5344CB8AC3E}">
        <p14:creationId xmlns:p14="http://schemas.microsoft.com/office/powerpoint/2010/main" val="5491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546971" y="4188594"/>
            <a:ext cx="475252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C00000"/>
                </a:solidFill>
                <a:latin typeface="Arial Black" pitchFamily="34" charset="0"/>
              </a:rPr>
              <a:t>Análisis: Los alumnos consideran que la sociedad debería tener una buena base educativa para que el desarrollo social sea de mayor aumento en un futuro y así formar mejores estudiantes en instituciones públicas y privadas.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900781" y="158154"/>
            <a:ext cx="72923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¿Para la sociedad es necesario tener</a:t>
            </a:r>
          </a:p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una educación de calidad?</a:t>
            </a:r>
          </a:p>
        </p:txBody>
      </p:sp>
      <p:graphicFrame>
        <p:nvGraphicFramePr>
          <p:cNvPr id="6" name="5 Gráfico"/>
          <p:cNvGraphicFramePr/>
          <p:nvPr>
            <p:extLst>
              <p:ext uri="{D42A27DB-BD31-4B8C-83A1-F6EECF244321}">
                <p14:modId xmlns:p14="http://schemas.microsoft.com/office/powerpoint/2010/main" val="843460815"/>
              </p:ext>
            </p:extLst>
          </p:nvPr>
        </p:nvGraphicFramePr>
        <p:xfrm>
          <a:off x="2357629" y="1358483"/>
          <a:ext cx="525658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5 CuadroTexto">
            <a:extLst>
              <a:ext uri="{FF2B5EF4-FFF2-40B4-BE49-F238E27FC236}">
                <a16:creationId xmlns:a16="http://schemas.microsoft.com/office/drawing/2014/main" id="{13104438-72F1-4572-A406-1DE32462B5C0}"/>
              </a:ext>
            </a:extLst>
          </p:cNvPr>
          <p:cNvSpPr txBox="1"/>
          <p:nvPr/>
        </p:nvSpPr>
        <p:spPr>
          <a:xfrm>
            <a:off x="8995243" y="2669406"/>
            <a:ext cx="2304256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88% SI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4% NO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8% NO SÉ</a:t>
            </a:r>
          </a:p>
        </p:txBody>
      </p:sp>
    </p:spTree>
    <p:extLst>
      <p:ext uri="{BB962C8B-B14F-4D97-AF65-F5344CB8AC3E}">
        <p14:creationId xmlns:p14="http://schemas.microsoft.com/office/powerpoint/2010/main" val="215923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365390" y="123598"/>
            <a:ext cx="6845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¿La practica del bullying afecta el </a:t>
            </a:r>
          </a:p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rendimiento del estudiante?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787962" y="4080554"/>
            <a:ext cx="4752528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C00000"/>
                </a:solidFill>
                <a:latin typeface="Arial Black" pitchFamily="34" charset="0"/>
              </a:rPr>
              <a:t>Análisis: El 92% de los alumnos optaron por decidir que el bullying si afecta el rendimiento y desarrollo académico para el estudiante. Y es más que obvio que la mayoría concuerde con esta pregunta, pues si afecta la práctica del bullying en el rendimiento y aprendizaje del estudiante.</a:t>
            </a:r>
          </a:p>
        </p:txBody>
      </p:sp>
      <p:graphicFrame>
        <p:nvGraphicFramePr>
          <p:cNvPr id="6" name="5 Gráfico"/>
          <p:cNvGraphicFramePr/>
          <p:nvPr>
            <p:extLst>
              <p:ext uri="{D42A27DB-BD31-4B8C-83A1-F6EECF244321}">
                <p14:modId xmlns:p14="http://schemas.microsoft.com/office/powerpoint/2010/main" val="3117049830"/>
              </p:ext>
            </p:extLst>
          </p:nvPr>
        </p:nvGraphicFramePr>
        <p:xfrm>
          <a:off x="2167406" y="1323927"/>
          <a:ext cx="568863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5 CuadroTexto">
            <a:extLst>
              <a:ext uri="{FF2B5EF4-FFF2-40B4-BE49-F238E27FC236}">
                <a16:creationId xmlns:a16="http://schemas.microsoft.com/office/drawing/2014/main" id="{691AA034-162C-4B62-939C-DE658EF89934}"/>
              </a:ext>
            </a:extLst>
          </p:cNvPr>
          <p:cNvSpPr txBox="1"/>
          <p:nvPr/>
        </p:nvSpPr>
        <p:spPr>
          <a:xfrm>
            <a:off x="9236234" y="2639790"/>
            <a:ext cx="2304256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92% SI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8% NO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0% NO SÉ</a:t>
            </a:r>
          </a:p>
        </p:txBody>
      </p:sp>
    </p:spTree>
    <p:extLst>
      <p:ext uri="{BB962C8B-B14F-4D97-AF65-F5344CB8AC3E}">
        <p14:creationId xmlns:p14="http://schemas.microsoft.com/office/powerpoint/2010/main" val="39381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C281BF-9396-4DF0-8107-364C5B16A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Enfoque Metodológico</a:t>
            </a:r>
            <a:endParaRPr lang="es-GT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C543E17-8FA5-4032-AFB1-ABFC7C69D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Queremos dar el planteamiento del este enfoque en la problemática de nuestro proyecto investigación-acción, dada por el seminarista, Eldin Escobar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59019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8AE042-1921-4750-8BA0-23A13864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pre y post.</a:t>
            </a:r>
            <a:endParaRPr lang="es-GT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74B188F-25BE-48DD-B504-40330AF38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2300" y="2667000"/>
            <a:ext cx="4165600" cy="3124200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0BF4D777-2A83-4A7C-A3E4-29694E419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8644" y="2667000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8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EF266-CC66-4430-A8F8-3F758407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Hallazgos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63960-2025-4D9A-958C-DCEFA722B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Son diferentes situaciones como seminaristas hemos pasado en el camino de nuestro proyecto investigación-acción. Dado el tema por la seminarista, Astrid Gómez.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77015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67E2E-56BE-4453-9900-ECAD1FD73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Propuestas y conclusiones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1546A-80AA-47A5-A4B3-A56442E41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Damos a conocer las diferentes propuestas para una mejor solución y los diferentes cumplimientos de nuestros objetivos. Dados por </a:t>
            </a:r>
            <a:r>
              <a:rPr lang="es-MX"/>
              <a:t>el seminarista, Carlos Ignacio.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1248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C7AB6-C264-4241-9E92-1A7578CD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Justificación.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B38C9-B7C1-4EE9-97A0-4D2E99DDA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Describimos las importancia con claridad de este tema. Dado por el seminarista, Pablo Méndez.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61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C6B82-5C3B-4097-BC7F-EA736F0AD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Objetivos.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7F985-84CE-4E6B-AC57-1C828271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2400" dirty="0"/>
              <a:t>El explicamos el por qué y para que hacemos este pequeño proyecto en la cual, el seminarista Diego Felipe se los dará a conocer</a:t>
            </a:r>
            <a:r>
              <a:rPr lang="es-MX" dirty="0"/>
              <a:t>.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8717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B4BE-A51F-46B1-AAAD-EEB5892AE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 educación y sus diferentes tipos.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4D76B-F34B-484C-A35C-6E514DA45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Daremos una breve explicación de los temas, para que tengamos un pequeño conocimiento del los mismos. Dado por el seminarista, Jonathan Ottoniel.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33551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DC55B1C-D334-4E48-966F-7F9070A7B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Derecho a la educación y donde empieza esta misma.</a:t>
            </a:r>
            <a:endParaRPr lang="es-GT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E98286D-1300-4858-950C-318FBC6B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764453"/>
          </a:xfrm>
        </p:spPr>
        <p:txBody>
          <a:bodyPr>
            <a:noAutofit/>
          </a:bodyPr>
          <a:lstStyle/>
          <a:p>
            <a:r>
              <a:rPr lang="es-MX" sz="2400" dirty="0"/>
              <a:t>Queremos dar a conocer el derecho que todos como ciudadanos tenemos y donde empieza una buna        educación, descrito por el seminarista, Gelmer Herrera.   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426179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593CEFE-A673-4131-BF22-8ED9DF2E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Valores aplicados en la investigación y en la acción.</a:t>
            </a:r>
            <a:endParaRPr lang="es-GT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D94B455-D53C-4BBD-BEA0-47E2D9D1D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986" y="2438399"/>
            <a:ext cx="4965362" cy="35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2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133C2-4BE2-4310-B7D8-E275C1D5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Técnicas de recolección y métodos utilizados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FEEF3-4CF4-423D-BD4A-653716EC0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Damos a conocer los métodos y técnicas que se usaron en la recolección de datos para asi tener una mejor claridad del conocimiento de los alumnos y todo es explicado por el seminarista, Anderson </a:t>
            </a:r>
            <a:r>
              <a:rPr lang="es-MX" sz="2400" dirty="0" err="1"/>
              <a:t>Chún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3759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431299170"/>
              </p:ext>
            </p:extLst>
          </p:nvPr>
        </p:nvGraphicFramePr>
        <p:xfrm>
          <a:off x="2881441" y="1656019"/>
          <a:ext cx="5492080" cy="2781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2423593" y="231866"/>
            <a:ext cx="919514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¿La practica de valores es importante</a:t>
            </a:r>
          </a:p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en una educación de calidad?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314482" y="2584901"/>
            <a:ext cx="2304256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96% SI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0% NO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4% NO SÉ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866210" y="4317810"/>
            <a:ext cx="4752528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C00000"/>
                </a:solidFill>
                <a:latin typeface="Arial Black" pitchFamily="34" charset="0"/>
              </a:rPr>
              <a:t>Análisis: En la pregunta N°1 logramos notar que los alumnos consideran que si es importante la práctica de valores para una educación de calidad; por la responsabilidad, la solidaridad y el respeto que quizá son los valores principales en la educación.</a:t>
            </a:r>
          </a:p>
        </p:txBody>
      </p:sp>
    </p:spTree>
    <p:extLst>
      <p:ext uri="{BB962C8B-B14F-4D97-AF65-F5344CB8AC3E}">
        <p14:creationId xmlns:p14="http://schemas.microsoft.com/office/powerpoint/2010/main" val="33613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/>
        </p:nvGraphicFramePr>
        <p:xfrm>
          <a:off x="2351584" y="1628800"/>
          <a:ext cx="489654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2783632" y="248452"/>
            <a:ext cx="739657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¿Los padres influyen en la educación</a:t>
            </a:r>
          </a:p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para sus hijos?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81920" y="4269338"/>
            <a:ext cx="4660272" cy="23391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rgbClr val="C00000"/>
                </a:solidFill>
                <a:latin typeface="Arial Black" pitchFamily="34" charset="0"/>
              </a:rPr>
              <a:t>Análisis: </a:t>
            </a:r>
            <a:r>
              <a:rPr lang="es-GT" dirty="0">
                <a:solidFill>
                  <a:srgbClr val="C00000"/>
                </a:solidFill>
                <a:latin typeface="Arial Black" pitchFamily="34" charset="0"/>
              </a:rPr>
              <a:t>Podemos darnos cuenta que la opinión de los alumnos sobre la pregunta N°2, los padres son de gran importancia para la educación de los hijos. Probablemente sea porque los padres son los principales responsables de su educación.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FD6E7C40-B10D-47ED-AFDB-A008A8F7A8BA}"/>
              </a:ext>
            </a:extLst>
          </p:cNvPr>
          <p:cNvSpPr txBox="1"/>
          <p:nvPr/>
        </p:nvSpPr>
        <p:spPr>
          <a:xfrm>
            <a:off x="8112224" y="2780928"/>
            <a:ext cx="2304256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100% SI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0% NO</a:t>
            </a:r>
          </a:p>
          <a:p>
            <a:r>
              <a:rPr lang="es-GT" b="1" dirty="0">
                <a:solidFill>
                  <a:srgbClr val="C00000"/>
                </a:solidFill>
                <a:latin typeface="Arial Black" pitchFamily="34" charset="0"/>
              </a:rPr>
              <a:t>0% NO SÉ</a:t>
            </a:r>
          </a:p>
        </p:txBody>
      </p:sp>
    </p:spTree>
    <p:extLst>
      <p:ext uri="{BB962C8B-B14F-4D97-AF65-F5344CB8AC3E}">
        <p14:creationId xmlns:p14="http://schemas.microsoft.com/office/powerpoint/2010/main" val="3956877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1456</TotalTime>
  <Words>605</Words>
  <Application>Microsoft Office PowerPoint</Application>
  <PresentationFormat>Panorámica</PresentationFormat>
  <Paragraphs>55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Corbel</vt:lpstr>
      <vt:lpstr>Parallax</vt:lpstr>
      <vt:lpstr>Presentación de PowerPoint</vt:lpstr>
      <vt:lpstr>Justificación.</vt:lpstr>
      <vt:lpstr>Objetivos.</vt:lpstr>
      <vt:lpstr>La educación y sus diferentes tipos.</vt:lpstr>
      <vt:lpstr>Derecho a la educación y donde empieza esta misma.</vt:lpstr>
      <vt:lpstr>Valores aplicados en la investigación y en la acción.</vt:lpstr>
      <vt:lpstr>Técnicas de recolección y métodos utilizados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Enfoque Metodológico</vt:lpstr>
      <vt:lpstr>Evaluación pre y post.</vt:lpstr>
      <vt:lpstr>Hallazgos </vt:lpstr>
      <vt:lpstr>Propuestas y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Diego Felipe</cp:lastModifiedBy>
  <cp:revision>10</cp:revision>
  <dcterms:created xsi:type="dcterms:W3CDTF">2019-08-15T18:05:01Z</dcterms:created>
  <dcterms:modified xsi:type="dcterms:W3CDTF">2019-08-18T02:13:19Z</dcterms:modified>
</cp:coreProperties>
</file>